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258" r:id="rId4"/>
    <p:sldId id="269" r:id="rId5"/>
    <p:sldId id="257" r:id="rId6"/>
    <p:sldId id="266" r:id="rId7"/>
    <p:sldId id="267" r:id="rId8"/>
    <p:sldId id="262" r:id="rId9"/>
    <p:sldId id="270" r:id="rId10"/>
    <p:sldId id="264" r:id="rId11"/>
    <p:sldId id="265" r:id="rId1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25F78"/>
    <a:srgbClr val="013D4D"/>
    <a:srgbClr val="00A891"/>
    <a:srgbClr val="B1DB15"/>
    <a:srgbClr val="FE7600"/>
    <a:srgbClr val="35C9C9"/>
    <a:srgbClr val="003300"/>
    <a:srgbClr val="0FF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96" autoAdjust="0"/>
    <p:restoredTop sz="94660"/>
  </p:normalViewPr>
  <p:slideViewPr>
    <p:cSldViewPr>
      <p:cViewPr varScale="1">
        <p:scale>
          <a:sx n="106" d="100"/>
          <a:sy n="106" d="100"/>
        </p:scale>
        <p:origin x="13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79478-BC4A-4F8F-97EB-19434F8A8E82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65E0E-68B8-4968-BD95-99673C770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68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21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74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51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02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45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76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1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1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499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483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5D552-BC8D-4A13-ADC2-B826C9ECF8EA}" type="datetimeFigureOut">
              <a:rPr lang="en-GB" smtClean="0"/>
              <a:t>20/02/2019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14992-087B-4A42-AD5F-BE5703DD9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19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sv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12" Type="http://schemas.openxmlformats.org/officeDocument/2006/relationships/image" Target="../media/image18.png"/><Relationship Id="rId2" Type="http://schemas.openxmlformats.org/officeDocument/2006/relationships/image" Target="../media/image12.jpeg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0.emf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8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3757" y="-2243"/>
            <a:ext cx="12199515" cy="6862487"/>
          </a:xfrm>
          <a:prstGeom prst="rect">
            <a:avLst/>
          </a:prstGeom>
        </p:spPr>
      </p:pic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5459943" y="6013200"/>
            <a:ext cx="1272115" cy="540000"/>
            <a:chOff x="4187827" y="381000"/>
            <a:chExt cx="3816346" cy="1620000"/>
          </a:xfrm>
        </p:grpSpPr>
        <p:grpSp>
          <p:nvGrpSpPr>
            <p:cNvPr id="33" name="Group 32"/>
            <p:cNvGrpSpPr/>
            <p:nvPr/>
          </p:nvGrpSpPr>
          <p:grpSpPr>
            <a:xfrm>
              <a:off x="4187827" y="381000"/>
              <a:ext cx="3816346" cy="1620000"/>
              <a:chOff x="4187827" y="381000"/>
              <a:chExt cx="3816346" cy="1620000"/>
            </a:xfrm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grpSpPr>
          <p:sp>
            <p:nvSpPr>
              <p:cNvPr id="3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187827" y="381000"/>
                <a:ext cx="3816346" cy="162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4234556" y="427732"/>
                <a:ext cx="3722884" cy="1526538"/>
              </a:xfrm>
              <a:custGeom>
                <a:avLst/>
                <a:gdLst>
                  <a:gd name="T0" fmla="*/ 53 w 3120"/>
                  <a:gd name="T1" fmla="*/ 0 h 1270"/>
                  <a:gd name="T2" fmla="*/ 3067 w 3120"/>
                  <a:gd name="T3" fmla="*/ 0 h 1270"/>
                  <a:gd name="T4" fmla="*/ 3120 w 3120"/>
                  <a:gd name="T5" fmla="*/ 53 h 1270"/>
                  <a:gd name="T6" fmla="*/ 3120 w 3120"/>
                  <a:gd name="T7" fmla="*/ 1217 h 1270"/>
                  <a:gd name="T8" fmla="*/ 3067 w 3120"/>
                  <a:gd name="T9" fmla="*/ 1270 h 1270"/>
                  <a:gd name="T10" fmla="*/ 53 w 3120"/>
                  <a:gd name="T11" fmla="*/ 1270 h 1270"/>
                  <a:gd name="T12" fmla="*/ 0 w 3120"/>
                  <a:gd name="T13" fmla="*/ 1217 h 1270"/>
                  <a:gd name="T14" fmla="*/ 0 w 3120"/>
                  <a:gd name="T15" fmla="*/ 53 h 1270"/>
                  <a:gd name="T16" fmla="*/ 53 w 3120"/>
                  <a:gd name="T17" fmla="*/ 0 h 1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20" h="1270">
                    <a:moveTo>
                      <a:pt x="53" y="0"/>
                    </a:moveTo>
                    <a:lnTo>
                      <a:pt x="3067" y="0"/>
                    </a:lnTo>
                    <a:cubicBezTo>
                      <a:pt x="3096" y="0"/>
                      <a:pt x="3120" y="24"/>
                      <a:pt x="3120" y="53"/>
                    </a:cubicBezTo>
                    <a:lnTo>
                      <a:pt x="3120" y="1217"/>
                    </a:lnTo>
                    <a:cubicBezTo>
                      <a:pt x="3120" y="1246"/>
                      <a:pt x="3096" y="1270"/>
                      <a:pt x="3067" y="1270"/>
                    </a:cubicBezTo>
                    <a:lnTo>
                      <a:pt x="53" y="1270"/>
                    </a:lnTo>
                    <a:cubicBezTo>
                      <a:pt x="24" y="1270"/>
                      <a:pt x="0" y="1246"/>
                      <a:pt x="0" y="1217"/>
                    </a:cubicBezTo>
                    <a:lnTo>
                      <a:pt x="0" y="53"/>
                    </a:lnTo>
                    <a:cubicBezTo>
                      <a:pt x="0" y="24"/>
                      <a:pt x="24" y="0"/>
                      <a:pt x="5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6" name="Line 6"/>
              <p:cNvSpPr>
                <a:spLocks noChangeShapeType="1"/>
              </p:cNvSpPr>
              <p:nvPr/>
            </p:nvSpPr>
            <p:spPr bwMode="auto">
              <a:xfrm>
                <a:off x="4328018" y="822348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7" name="Line 7"/>
              <p:cNvSpPr>
                <a:spLocks noChangeShapeType="1"/>
              </p:cNvSpPr>
              <p:nvPr/>
            </p:nvSpPr>
            <p:spPr bwMode="auto">
              <a:xfrm>
                <a:off x="4328018" y="910615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8" name="Line 8"/>
              <p:cNvSpPr>
                <a:spLocks noChangeShapeType="1"/>
              </p:cNvSpPr>
              <p:nvPr/>
            </p:nvSpPr>
            <p:spPr bwMode="auto">
              <a:xfrm>
                <a:off x="4328018" y="993692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9" name="Line 9"/>
              <p:cNvSpPr>
                <a:spLocks noChangeShapeType="1"/>
              </p:cNvSpPr>
              <p:nvPr/>
            </p:nvSpPr>
            <p:spPr bwMode="auto">
              <a:xfrm>
                <a:off x="4328018" y="1081963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0" name="Line 10"/>
              <p:cNvSpPr>
                <a:spLocks noChangeShapeType="1"/>
              </p:cNvSpPr>
              <p:nvPr/>
            </p:nvSpPr>
            <p:spPr bwMode="auto">
              <a:xfrm>
                <a:off x="4328018" y="1170231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1" name="Line 11"/>
              <p:cNvSpPr>
                <a:spLocks noChangeShapeType="1"/>
              </p:cNvSpPr>
              <p:nvPr/>
            </p:nvSpPr>
            <p:spPr bwMode="auto">
              <a:xfrm>
                <a:off x="4328018" y="1258502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2" name="Line 12"/>
              <p:cNvSpPr>
                <a:spLocks noChangeShapeType="1"/>
              </p:cNvSpPr>
              <p:nvPr/>
            </p:nvSpPr>
            <p:spPr bwMode="auto">
              <a:xfrm>
                <a:off x="4328018" y="1341579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3" name="Line 13"/>
              <p:cNvSpPr>
                <a:spLocks noChangeShapeType="1"/>
              </p:cNvSpPr>
              <p:nvPr/>
            </p:nvSpPr>
            <p:spPr bwMode="auto">
              <a:xfrm>
                <a:off x="4328018" y="1429846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4" name="Line 14"/>
              <p:cNvSpPr>
                <a:spLocks noChangeShapeType="1"/>
              </p:cNvSpPr>
              <p:nvPr/>
            </p:nvSpPr>
            <p:spPr bwMode="auto">
              <a:xfrm>
                <a:off x="4328018" y="1512923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5" name="Line 15"/>
              <p:cNvSpPr>
                <a:spLocks noChangeShapeType="1"/>
              </p:cNvSpPr>
              <p:nvPr/>
            </p:nvSpPr>
            <p:spPr bwMode="auto">
              <a:xfrm>
                <a:off x="4328018" y="1601194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6" name="Line 16"/>
              <p:cNvSpPr>
                <a:spLocks noChangeShapeType="1"/>
              </p:cNvSpPr>
              <p:nvPr/>
            </p:nvSpPr>
            <p:spPr bwMode="auto">
              <a:xfrm>
                <a:off x="4328018" y="1689462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7" name="Line 17"/>
              <p:cNvSpPr>
                <a:spLocks noChangeShapeType="1"/>
              </p:cNvSpPr>
              <p:nvPr/>
            </p:nvSpPr>
            <p:spPr bwMode="auto">
              <a:xfrm>
                <a:off x="4328018" y="1772538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8" name="Line 18"/>
              <p:cNvSpPr>
                <a:spLocks noChangeShapeType="1"/>
              </p:cNvSpPr>
              <p:nvPr/>
            </p:nvSpPr>
            <p:spPr bwMode="auto">
              <a:xfrm>
                <a:off x="442147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9" name="Line 19"/>
              <p:cNvSpPr>
                <a:spLocks noChangeShapeType="1"/>
              </p:cNvSpPr>
              <p:nvPr/>
            </p:nvSpPr>
            <p:spPr bwMode="auto">
              <a:xfrm>
                <a:off x="449936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0" name="Line 20"/>
              <p:cNvSpPr>
                <a:spLocks noChangeShapeType="1"/>
              </p:cNvSpPr>
              <p:nvPr/>
            </p:nvSpPr>
            <p:spPr bwMode="auto">
              <a:xfrm>
                <a:off x="458244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1" name="Line 21"/>
              <p:cNvSpPr>
                <a:spLocks noChangeShapeType="1"/>
              </p:cNvSpPr>
              <p:nvPr/>
            </p:nvSpPr>
            <p:spPr bwMode="auto">
              <a:xfrm>
                <a:off x="466032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2" name="Line 22"/>
              <p:cNvSpPr>
                <a:spLocks noChangeShapeType="1"/>
              </p:cNvSpPr>
              <p:nvPr/>
            </p:nvSpPr>
            <p:spPr bwMode="auto">
              <a:xfrm>
                <a:off x="474340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3" name="Line 23"/>
              <p:cNvSpPr>
                <a:spLocks noChangeShapeType="1"/>
              </p:cNvSpPr>
              <p:nvPr/>
            </p:nvSpPr>
            <p:spPr bwMode="auto">
              <a:xfrm>
                <a:off x="482128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4" name="Line 24"/>
              <p:cNvSpPr>
                <a:spLocks noChangeShapeType="1"/>
              </p:cNvSpPr>
              <p:nvPr/>
            </p:nvSpPr>
            <p:spPr bwMode="auto">
              <a:xfrm>
                <a:off x="4899172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5" name="Line 25"/>
              <p:cNvSpPr>
                <a:spLocks noChangeShapeType="1"/>
              </p:cNvSpPr>
              <p:nvPr/>
            </p:nvSpPr>
            <p:spPr bwMode="auto">
              <a:xfrm>
                <a:off x="498224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6" name="Line 26"/>
              <p:cNvSpPr>
                <a:spLocks noChangeShapeType="1"/>
              </p:cNvSpPr>
              <p:nvPr/>
            </p:nvSpPr>
            <p:spPr bwMode="auto">
              <a:xfrm>
                <a:off x="5060135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7" name="Line 27"/>
              <p:cNvSpPr>
                <a:spLocks noChangeShapeType="1"/>
              </p:cNvSpPr>
              <p:nvPr/>
            </p:nvSpPr>
            <p:spPr bwMode="auto">
              <a:xfrm>
                <a:off x="5143212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8" name="Line 28"/>
              <p:cNvSpPr>
                <a:spLocks noChangeShapeType="1"/>
              </p:cNvSpPr>
              <p:nvPr/>
            </p:nvSpPr>
            <p:spPr bwMode="auto">
              <a:xfrm>
                <a:off x="5221095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9" name="Line 29"/>
              <p:cNvSpPr>
                <a:spLocks noChangeShapeType="1"/>
              </p:cNvSpPr>
              <p:nvPr/>
            </p:nvSpPr>
            <p:spPr bwMode="auto">
              <a:xfrm>
                <a:off x="5298981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" name="Line 30"/>
              <p:cNvSpPr>
                <a:spLocks noChangeShapeType="1"/>
              </p:cNvSpPr>
              <p:nvPr/>
            </p:nvSpPr>
            <p:spPr bwMode="auto">
              <a:xfrm>
                <a:off x="5382058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" name="Line 31"/>
              <p:cNvSpPr>
                <a:spLocks noChangeShapeType="1"/>
              </p:cNvSpPr>
              <p:nvPr/>
            </p:nvSpPr>
            <p:spPr bwMode="auto">
              <a:xfrm>
                <a:off x="5459941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2" name="Line 32"/>
              <p:cNvSpPr>
                <a:spLocks noChangeShapeType="1"/>
              </p:cNvSpPr>
              <p:nvPr/>
            </p:nvSpPr>
            <p:spPr bwMode="auto">
              <a:xfrm>
                <a:off x="5543018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3" name="Line 33"/>
              <p:cNvSpPr>
                <a:spLocks noChangeShapeType="1"/>
              </p:cNvSpPr>
              <p:nvPr/>
            </p:nvSpPr>
            <p:spPr bwMode="auto">
              <a:xfrm>
                <a:off x="5620904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4" name="Line 34"/>
              <p:cNvSpPr>
                <a:spLocks noChangeShapeType="1"/>
              </p:cNvSpPr>
              <p:nvPr/>
            </p:nvSpPr>
            <p:spPr bwMode="auto">
              <a:xfrm>
                <a:off x="5698787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5" name="Line 35"/>
              <p:cNvSpPr>
                <a:spLocks noChangeShapeType="1"/>
              </p:cNvSpPr>
              <p:nvPr/>
            </p:nvSpPr>
            <p:spPr bwMode="auto">
              <a:xfrm>
                <a:off x="5781864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6" name="Line 36"/>
              <p:cNvSpPr>
                <a:spLocks noChangeShapeType="1"/>
              </p:cNvSpPr>
              <p:nvPr/>
            </p:nvSpPr>
            <p:spPr bwMode="auto">
              <a:xfrm>
                <a:off x="5859751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7" name="Line 37"/>
              <p:cNvSpPr>
                <a:spLocks noChangeShapeType="1"/>
              </p:cNvSpPr>
              <p:nvPr/>
            </p:nvSpPr>
            <p:spPr bwMode="auto">
              <a:xfrm>
                <a:off x="5942828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8" name="Line 38"/>
              <p:cNvSpPr>
                <a:spLocks noChangeShapeType="1"/>
              </p:cNvSpPr>
              <p:nvPr/>
            </p:nvSpPr>
            <p:spPr bwMode="auto">
              <a:xfrm>
                <a:off x="6020711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9" name="Line 39"/>
              <p:cNvSpPr>
                <a:spLocks noChangeShapeType="1"/>
              </p:cNvSpPr>
              <p:nvPr/>
            </p:nvSpPr>
            <p:spPr bwMode="auto">
              <a:xfrm>
                <a:off x="6098597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0" name="Line 40"/>
              <p:cNvSpPr>
                <a:spLocks noChangeShapeType="1"/>
              </p:cNvSpPr>
              <p:nvPr/>
            </p:nvSpPr>
            <p:spPr bwMode="auto">
              <a:xfrm>
                <a:off x="6181674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1" name="Line 41"/>
              <p:cNvSpPr>
                <a:spLocks noChangeShapeType="1"/>
              </p:cNvSpPr>
              <p:nvPr/>
            </p:nvSpPr>
            <p:spPr bwMode="auto">
              <a:xfrm>
                <a:off x="6259557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2" name="Line 42"/>
              <p:cNvSpPr>
                <a:spLocks noChangeShapeType="1"/>
              </p:cNvSpPr>
              <p:nvPr/>
            </p:nvSpPr>
            <p:spPr bwMode="auto">
              <a:xfrm>
                <a:off x="6342634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3" name="Line 43"/>
              <p:cNvSpPr>
                <a:spLocks noChangeShapeType="1"/>
              </p:cNvSpPr>
              <p:nvPr/>
            </p:nvSpPr>
            <p:spPr bwMode="auto">
              <a:xfrm>
                <a:off x="6420520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4" name="Line 44"/>
              <p:cNvSpPr>
                <a:spLocks noChangeShapeType="1"/>
              </p:cNvSpPr>
              <p:nvPr/>
            </p:nvSpPr>
            <p:spPr bwMode="auto">
              <a:xfrm>
                <a:off x="649840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5" name="Line 45"/>
              <p:cNvSpPr>
                <a:spLocks noChangeShapeType="1"/>
              </p:cNvSpPr>
              <p:nvPr/>
            </p:nvSpPr>
            <p:spPr bwMode="auto">
              <a:xfrm>
                <a:off x="6581480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6" name="Line 46"/>
              <p:cNvSpPr>
                <a:spLocks noChangeShapeType="1"/>
              </p:cNvSpPr>
              <p:nvPr/>
            </p:nvSpPr>
            <p:spPr bwMode="auto">
              <a:xfrm>
                <a:off x="665936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7" name="Line 47"/>
              <p:cNvSpPr>
                <a:spLocks noChangeShapeType="1"/>
              </p:cNvSpPr>
              <p:nvPr/>
            </p:nvSpPr>
            <p:spPr bwMode="auto">
              <a:xfrm>
                <a:off x="674244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8" name="Line 48"/>
              <p:cNvSpPr>
                <a:spLocks noChangeShapeType="1"/>
              </p:cNvSpPr>
              <p:nvPr/>
            </p:nvSpPr>
            <p:spPr bwMode="auto">
              <a:xfrm>
                <a:off x="682032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9" name="Line 49"/>
              <p:cNvSpPr>
                <a:spLocks noChangeShapeType="1"/>
              </p:cNvSpPr>
              <p:nvPr/>
            </p:nvSpPr>
            <p:spPr bwMode="auto">
              <a:xfrm>
                <a:off x="690340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0" name="Line 50"/>
              <p:cNvSpPr>
                <a:spLocks noChangeShapeType="1"/>
              </p:cNvSpPr>
              <p:nvPr/>
            </p:nvSpPr>
            <p:spPr bwMode="auto">
              <a:xfrm>
                <a:off x="6981290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1" name="Line 51"/>
              <p:cNvSpPr>
                <a:spLocks noChangeShapeType="1"/>
              </p:cNvSpPr>
              <p:nvPr/>
            </p:nvSpPr>
            <p:spPr bwMode="auto">
              <a:xfrm>
                <a:off x="705917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2" name="Line 52"/>
              <p:cNvSpPr>
                <a:spLocks noChangeShapeType="1"/>
              </p:cNvSpPr>
              <p:nvPr/>
            </p:nvSpPr>
            <p:spPr bwMode="auto">
              <a:xfrm>
                <a:off x="7142250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3" name="Line 53"/>
              <p:cNvSpPr>
                <a:spLocks noChangeShapeType="1"/>
              </p:cNvSpPr>
              <p:nvPr/>
            </p:nvSpPr>
            <p:spPr bwMode="auto">
              <a:xfrm>
                <a:off x="722013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4" name="Line 54"/>
              <p:cNvSpPr>
                <a:spLocks noChangeShapeType="1"/>
              </p:cNvSpPr>
              <p:nvPr/>
            </p:nvSpPr>
            <p:spPr bwMode="auto">
              <a:xfrm>
                <a:off x="730321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5" name="Line 55"/>
              <p:cNvSpPr>
                <a:spLocks noChangeShapeType="1"/>
              </p:cNvSpPr>
              <p:nvPr/>
            </p:nvSpPr>
            <p:spPr bwMode="auto">
              <a:xfrm>
                <a:off x="738109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6" name="Line 56"/>
              <p:cNvSpPr>
                <a:spLocks noChangeShapeType="1"/>
              </p:cNvSpPr>
              <p:nvPr/>
            </p:nvSpPr>
            <p:spPr bwMode="auto">
              <a:xfrm>
                <a:off x="7458982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7" name="Line 57"/>
              <p:cNvSpPr>
                <a:spLocks noChangeShapeType="1"/>
              </p:cNvSpPr>
              <p:nvPr/>
            </p:nvSpPr>
            <p:spPr bwMode="auto">
              <a:xfrm>
                <a:off x="754205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8" name="Line 58"/>
              <p:cNvSpPr>
                <a:spLocks noChangeShapeType="1"/>
              </p:cNvSpPr>
              <p:nvPr/>
            </p:nvSpPr>
            <p:spPr bwMode="auto">
              <a:xfrm>
                <a:off x="7619942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9" name="Line 59"/>
              <p:cNvSpPr>
                <a:spLocks noChangeShapeType="1"/>
              </p:cNvSpPr>
              <p:nvPr/>
            </p:nvSpPr>
            <p:spPr bwMode="auto">
              <a:xfrm>
                <a:off x="770301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0" name="Line 60"/>
              <p:cNvSpPr>
                <a:spLocks noChangeShapeType="1"/>
              </p:cNvSpPr>
              <p:nvPr/>
            </p:nvSpPr>
            <p:spPr bwMode="auto">
              <a:xfrm>
                <a:off x="7780905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1" name="Freeform 61"/>
              <p:cNvSpPr>
                <a:spLocks/>
              </p:cNvSpPr>
              <p:nvPr/>
            </p:nvSpPr>
            <p:spPr bwMode="auto">
              <a:xfrm>
                <a:off x="4411095" y="811963"/>
                <a:ext cx="763268" cy="1002117"/>
              </a:xfrm>
              <a:custGeom>
                <a:avLst/>
                <a:gdLst>
                  <a:gd name="T0" fmla="*/ 3 w 638"/>
                  <a:gd name="T1" fmla="*/ 375 h 835"/>
                  <a:gd name="T2" fmla="*/ 10 w 638"/>
                  <a:gd name="T3" fmla="*/ 327 h 835"/>
                  <a:gd name="T4" fmla="*/ 102 w 638"/>
                  <a:gd name="T5" fmla="*/ 111 h 835"/>
                  <a:gd name="T6" fmla="*/ 331 w 638"/>
                  <a:gd name="T7" fmla="*/ 0 h 835"/>
                  <a:gd name="T8" fmla="*/ 388 w 638"/>
                  <a:gd name="T9" fmla="*/ 6 h 835"/>
                  <a:gd name="T10" fmla="*/ 454 w 638"/>
                  <a:gd name="T11" fmla="*/ 27 h 835"/>
                  <a:gd name="T12" fmla="*/ 553 w 638"/>
                  <a:gd name="T13" fmla="*/ 108 h 835"/>
                  <a:gd name="T14" fmla="*/ 622 w 638"/>
                  <a:gd name="T15" fmla="*/ 266 h 835"/>
                  <a:gd name="T16" fmla="*/ 520 w 638"/>
                  <a:gd name="T17" fmla="*/ 266 h 835"/>
                  <a:gd name="T18" fmla="*/ 446 w 638"/>
                  <a:gd name="T19" fmla="*/ 136 h 835"/>
                  <a:gd name="T20" fmla="*/ 333 w 638"/>
                  <a:gd name="T21" fmla="*/ 94 h 835"/>
                  <a:gd name="T22" fmla="*/ 325 w 638"/>
                  <a:gd name="T23" fmla="*/ 94 h 835"/>
                  <a:gd name="T24" fmla="*/ 319 w 638"/>
                  <a:gd name="T25" fmla="*/ 95 h 835"/>
                  <a:gd name="T26" fmla="*/ 173 w 638"/>
                  <a:gd name="T27" fmla="*/ 179 h 835"/>
                  <a:gd name="T28" fmla="*/ 103 w 638"/>
                  <a:gd name="T29" fmla="*/ 403 h 835"/>
                  <a:gd name="T30" fmla="*/ 170 w 638"/>
                  <a:gd name="T31" fmla="*/ 657 h 835"/>
                  <a:gd name="T32" fmla="*/ 317 w 638"/>
                  <a:gd name="T33" fmla="*/ 736 h 835"/>
                  <a:gd name="T34" fmla="*/ 319 w 638"/>
                  <a:gd name="T35" fmla="*/ 736 h 835"/>
                  <a:gd name="T36" fmla="*/ 320 w 638"/>
                  <a:gd name="T37" fmla="*/ 736 h 835"/>
                  <a:gd name="T38" fmla="*/ 464 w 638"/>
                  <a:gd name="T39" fmla="*/ 675 h 835"/>
                  <a:gd name="T40" fmla="*/ 536 w 638"/>
                  <a:gd name="T41" fmla="*/ 515 h 835"/>
                  <a:gd name="T42" fmla="*/ 638 w 638"/>
                  <a:gd name="T43" fmla="*/ 515 h 835"/>
                  <a:gd name="T44" fmla="*/ 634 w 638"/>
                  <a:gd name="T45" fmla="*/ 543 h 835"/>
                  <a:gd name="T46" fmla="*/ 627 w 638"/>
                  <a:gd name="T47" fmla="*/ 573 h 835"/>
                  <a:gd name="T48" fmla="*/ 527 w 638"/>
                  <a:gd name="T49" fmla="*/ 751 h 835"/>
                  <a:gd name="T50" fmla="*/ 339 w 638"/>
                  <a:gd name="T51" fmla="*/ 832 h 835"/>
                  <a:gd name="T52" fmla="*/ 84 w 638"/>
                  <a:gd name="T53" fmla="*/ 712 h 835"/>
                  <a:gd name="T54" fmla="*/ 0 w 638"/>
                  <a:gd name="T55" fmla="*/ 421 h 835"/>
                  <a:gd name="T56" fmla="*/ 3 w 638"/>
                  <a:gd name="T57" fmla="*/ 375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38" h="835">
                    <a:moveTo>
                      <a:pt x="3" y="375"/>
                    </a:moveTo>
                    <a:cubicBezTo>
                      <a:pt x="5" y="359"/>
                      <a:pt x="7" y="343"/>
                      <a:pt x="10" y="327"/>
                    </a:cubicBezTo>
                    <a:cubicBezTo>
                      <a:pt x="23" y="249"/>
                      <a:pt x="54" y="177"/>
                      <a:pt x="102" y="111"/>
                    </a:cubicBezTo>
                    <a:cubicBezTo>
                      <a:pt x="150" y="44"/>
                      <a:pt x="226" y="7"/>
                      <a:pt x="331" y="0"/>
                    </a:cubicBezTo>
                    <a:cubicBezTo>
                      <a:pt x="348" y="0"/>
                      <a:pt x="367" y="2"/>
                      <a:pt x="388" y="6"/>
                    </a:cubicBezTo>
                    <a:cubicBezTo>
                      <a:pt x="409" y="10"/>
                      <a:pt x="431" y="17"/>
                      <a:pt x="454" y="27"/>
                    </a:cubicBezTo>
                    <a:cubicBezTo>
                      <a:pt x="489" y="44"/>
                      <a:pt x="522" y="71"/>
                      <a:pt x="553" y="108"/>
                    </a:cubicBezTo>
                    <a:cubicBezTo>
                      <a:pt x="584" y="145"/>
                      <a:pt x="607" y="198"/>
                      <a:pt x="622" y="266"/>
                    </a:cubicBezTo>
                    <a:lnTo>
                      <a:pt x="520" y="266"/>
                    </a:lnTo>
                    <a:cubicBezTo>
                      <a:pt x="505" y="208"/>
                      <a:pt x="481" y="165"/>
                      <a:pt x="446" y="136"/>
                    </a:cubicBezTo>
                    <a:cubicBezTo>
                      <a:pt x="411" y="108"/>
                      <a:pt x="373" y="94"/>
                      <a:pt x="333" y="94"/>
                    </a:cubicBezTo>
                    <a:cubicBezTo>
                      <a:pt x="330" y="94"/>
                      <a:pt x="328" y="94"/>
                      <a:pt x="325" y="94"/>
                    </a:cubicBezTo>
                    <a:cubicBezTo>
                      <a:pt x="323" y="94"/>
                      <a:pt x="321" y="94"/>
                      <a:pt x="319" y="95"/>
                    </a:cubicBezTo>
                    <a:cubicBezTo>
                      <a:pt x="266" y="99"/>
                      <a:pt x="218" y="127"/>
                      <a:pt x="173" y="179"/>
                    </a:cubicBezTo>
                    <a:cubicBezTo>
                      <a:pt x="129" y="231"/>
                      <a:pt x="106" y="306"/>
                      <a:pt x="103" y="403"/>
                    </a:cubicBezTo>
                    <a:cubicBezTo>
                      <a:pt x="103" y="520"/>
                      <a:pt x="125" y="605"/>
                      <a:pt x="170" y="657"/>
                    </a:cubicBezTo>
                    <a:cubicBezTo>
                      <a:pt x="215" y="709"/>
                      <a:pt x="264" y="735"/>
                      <a:pt x="317" y="736"/>
                    </a:cubicBezTo>
                    <a:cubicBezTo>
                      <a:pt x="318" y="736"/>
                      <a:pt x="318" y="736"/>
                      <a:pt x="319" y="736"/>
                    </a:cubicBezTo>
                    <a:cubicBezTo>
                      <a:pt x="319" y="736"/>
                      <a:pt x="319" y="736"/>
                      <a:pt x="320" y="736"/>
                    </a:cubicBezTo>
                    <a:cubicBezTo>
                      <a:pt x="372" y="736"/>
                      <a:pt x="420" y="716"/>
                      <a:pt x="464" y="675"/>
                    </a:cubicBezTo>
                    <a:cubicBezTo>
                      <a:pt x="508" y="635"/>
                      <a:pt x="532" y="582"/>
                      <a:pt x="536" y="515"/>
                    </a:cubicBezTo>
                    <a:lnTo>
                      <a:pt x="638" y="515"/>
                    </a:lnTo>
                    <a:cubicBezTo>
                      <a:pt x="637" y="524"/>
                      <a:pt x="635" y="534"/>
                      <a:pt x="634" y="543"/>
                    </a:cubicBezTo>
                    <a:cubicBezTo>
                      <a:pt x="632" y="553"/>
                      <a:pt x="630" y="563"/>
                      <a:pt x="627" y="573"/>
                    </a:cubicBezTo>
                    <a:cubicBezTo>
                      <a:pt x="610" y="638"/>
                      <a:pt x="576" y="697"/>
                      <a:pt x="527" y="751"/>
                    </a:cubicBezTo>
                    <a:cubicBezTo>
                      <a:pt x="477" y="805"/>
                      <a:pt x="414" y="832"/>
                      <a:pt x="339" y="832"/>
                    </a:cubicBezTo>
                    <a:cubicBezTo>
                      <a:pt x="225" y="835"/>
                      <a:pt x="140" y="796"/>
                      <a:pt x="84" y="712"/>
                    </a:cubicBezTo>
                    <a:cubicBezTo>
                      <a:pt x="28" y="629"/>
                      <a:pt x="0" y="532"/>
                      <a:pt x="0" y="421"/>
                    </a:cubicBezTo>
                    <a:cubicBezTo>
                      <a:pt x="1" y="406"/>
                      <a:pt x="2" y="390"/>
                      <a:pt x="3" y="375"/>
                    </a:cubicBezTo>
                    <a:close/>
                  </a:path>
                </a:pathLst>
              </a:custGeom>
              <a:solidFill>
                <a:srgbClr val="044D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2" name="Freeform 62"/>
              <p:cNvSpPr>
                <a:spLocks/>
              </p:cNvSpPr>
              <p:nvPr/>
            </p:nvSpPr>
            <p:spPr bwMode="auto">
              <a:xfrm>
                <a:off x="5231480" y="822348"/>
                <a:ext cx="768462" cy="960579"/>
              </a:xfrm>
              <a:custGeom>
                <a:avLst/>
                <a:gdLst>
                  <a:gd name="T0" fmla="*/ 324 w 646"/>
                  <a:gd name="T1" fmla="*/ 137 h 798"/>
                  <a:gd name="T2" fmla="*/ 111 w 646"/>
                  <a:gd name="T3" fmla="*/ 798 h 798"/>
                  <a:gd name="T4" fmla="*/ 0 w 646"/>
                  <a:gd name="T5" fmla="*/ 798 h 798"/>
                  <a:gd name="T6" fmla="*/ 261 w 646"/>
                  <a:gd name="T7" fmla="*/ 0 h 798"/>
                  <a:gd name="T8" fmla="*/ 379 w 646"/>
                  <a:gd name="T9" fmla="*/ 0 h 798"/>
                  <a:gd name="T10" fmla="*/ 646 w 646"/>
                  <a:gd name="T11" fmla="*/ 798 h 798"/>
                  <a:gd name="T12" fmla="*/ 536 w 646"/>
                  <a:gd name="T13" fmla="*/ 798 h 798"/>
                  <a:gd name="T14" fmla="*/ 324 w 646"/>
                  <a:gd name="T15" fmla="*/ 137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6" h="798">
                    <a:moveTo>
                      <a:pt x="324" y="137"/>
                    </a:moveTo>
                    <a:lnTo>
                      <a:pt x="111" y="798"/>
                    </a:lnTo>
                    <a:lnTo>
                      <a:pt x="0" y="798"/>
                    </a:lnTo>
                    <a:lnTo>
                      <a:pt x="261" y="0"/>
                    </a:lnTo>
                    <a:lnTo>
                      <a:pt x="379" y="0"/>
                    </a:lnTo>
                    <a:lnTo>
                      <a:pt x="646" y="798"/>
                    </a:lnTo>
                    <a:lnTo>
                      <a:pt x="536" y="798"/>
                    </a:lnTo>
                    <a:lnTo>
                      <a:pt x="324" y="137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3" name="Freeform 63"/>
              <p:cNvSpPr>
                <a:spLocks/>
              </p:cNvSpPr>
              <p:nvPr/>
            </p:nvSpPr>
            <p:spPr bwMode="auto">
              <a:xfrm>
                <a:off x="6114172" y="822348"/>
                <a:ext cx="856729" cy="960579"/>
              </a:xfrm>
              <a:custGeom>
                <a:avLst/>
                <a:gdLst>
                  <a:gd name="T0" fmla="*/ 0 w 719"/>
                  <a:gd name="T1" fmla="*/ 0 h 798"/>
                  <a:gd name="T2" fmla="*/ 146 w 719"/>
                  <a:gd name="T3" fmla="*/ 0 h 798"/>
                  <a:gd name="T4" fmla="*/ 359 w 719"/>
                  <a:gd name="T5" fmla="*/ 669 h 798"/>
                  <a:gd name="T6" fmla="*/ 572 w 719"/>
                  <a:gd name="T7" fmla="*/ 0 h 798"/>
                  <a:gd name="T8" fmla="*/ 719 w 719"/>
                  <a:gd name="T9" fmla="*/ 0 h 798"/>
                  <a:gd name="T10" fmla="*/ 719 w 719"/>
                  <a:gd name="T11" fmla="*/ 798 h 798"/>
                  <a:gd name="T12" fmla="*/ 612 w 719"/>
                  <a:gd name="T13" fmla="*/ 798 h 798"/>
                  <a:gd name="T14" fmla="*/ 612 w 719"/>
                  <a:gd name="T15" fmla="*/ 162 h 798"/>
                  <a:gd name="T16" fmla="*/ 408 w 719"/>
                  <a:gd name="T17" fmla="*/ 798 h 798"/>
                  <a:gd name="T18" fmla="*/ 310 w 719"/>
                  <a:gd name="T19" fmla="*/ 798 h 798"/>
                  <a:gd name="T20" fmla="*/ 106 w 719"/>
                  <a:gd name="T21" fmla="*/ 171 h 798"/>
                  <a:gd name="T22" fmla="*/ 106 w 719"/>
                  <a:gd name="T23" fmla="*/ 798 h 798"/>
                  <a:gd name="T24" fmla="*/ 0 w 719"/>
                  <a:gd name="T25" fmla="*/ 798 h 798"/>
                  <a:gd name="T26" fmla="*/ 0 w 719"/>
                  <a:gd name="T27" fmla="*/ 0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798">
                    <a:moveTo>
                      <a:pt x="0" y="0"/>
                    </a:moveTo>
                    <a:lnTo>
                      <a:pt x="146" y="0"/>
                    </a:lnTo>
                    <a:lnTo>
                      <a:pt x="359" y="669"/>
                    </a:lnTo>
                    <a:lnTo>
                      <a:pt x="572" y="0"/>
                    </a:lnTo>
                    <a:lnTo>
                      <a:pt x="719" y="0"/>
                    </a:lnTo>
                    <a:lnTo>
                      <a:pt x="719" y="798"/>
                    </a:lnTo>
                    <a:lnTo>
                      <a:pt x="612" y="798"/>
                    </a:lnTo>
                    <a:lnTo>
                      <a:pt x="612" y="162"/>
                    </a:lnTo>
                    <a:lnTo>
                      <a:pt x="408" y="798"/>
                    </a:lnTo>
                    <a:lnTo>
                      <a:pt x="310" y="798"/>
                    </a:lnTo>
                    <a:lnTo>
                      <a:pt x="106" y="171"/>
                    </a:lnTo>
                    <a:lnTo>
                      <a:pt x="106" y="798"/>
                    </a:lnTo>
                    <a:lnTo>
                      <a:pt x="0" y="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44D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4" name="Freeform 64"/>
              <p:cNvSpPr>
                <a:spLocks/>
              </p:cNvSpPr>
              <p:nvPr/>
            </p:nvSpPr>
            <p:spPr bwMode="auto">
              <a:xfrm>
                <a:off x="7100711" y="811963"/>
                <a:ext cx="700960" cy="1002117"/>
              </a:xfrm>
              <a:custGeom>
                <a:avLst/>
                <a:gdLst>
                  <a:gd name="T0" fmla="*/ 97 w 589"/>
                  <a:gd name="T1" fmla="*/ 550 h 834"/>
                  <a:gd name="T2" fmla="*/ 157 w 589"/>
                  <a:gd name="T3" fmla="*/ 693 h 834"/>
                  <a:gd name="T4" fmla="*/ 288 w 589"/>
                  <a:gd name="T5" fmla="*/ 742 h 834"/>
                  <a:gd name="T6" fmla="*/ 292 w 589"/>
                  <a:gd name="T7" fmla="*/ 742 h 834"/>
                  <a:gd name="T8" fmla="*/ 296 w 589"/>
                  <a:gd name="T9" fmla="*/ 742 h 834"/>
                  <a:gd name="T10" fmla="*/ 414 w 589"/>
                  <a:gd name="T11" fmla="*/ 710 h 834"/>
                  <a:gd name="T12" fmla="*/ 475 w 589"/>
                  <a:gd name="T13" fmla="*/ 618 h 834"/>
                  <a:gd name="T14" fmla="*/ 476 w 589"/>
                  <a:gd name="T15" fmla="*/ 610 h 834"/>
                  <a:gd name="T16" fmla="*/ 476 w 589"/>
                  <a:gd name="T17" fmla="*/ 602 h 834"/>
                  <a:gd name="T18" fmla="*/ 418 w 589"/>
                  <a:gd name="T19" fmla="*/ 499 h 834"/>
                  <a:gd name="T20" fmla="*/ 284 w 589"/>
                  <a:gd name="T21" fmla="*/ 456 h 834"/>
                  <a:gd name="T22" fmla="*/ 267 w 589"/>
                  <a:gd name="T23" fmla="*/ 452 h 834"/>
                  <a:gd name="T24" fmla="*/ 251 w 589"/>
                  <a:gd name="T25" fmla="*/ 448 h 834"/>
                  <a:gd name="T26" fmla="*/ 90 w 589"/>
                  <a:gd name="T27" fmla="*/ 383 h 834"/>
                  <a:gd name="T28" fmla="*/ 26 w 589"/>
                  <a:gd name="T29" fmla="*/ 206 h 834"/>
                  <a:gd name="T30" fmla="*/ 97 w 589"/>
                  <a:gd name="T31" fmla="*/ 61 h 834"/>
                  <a:gd name="T32" fmla="*/ 286 w 589"/>
                  <a:gd name="T33" fmla="*/ 0 h 834"/>
                  <a:gd name="T34" fmla="*/ 485 w 589"/>
                  <a:gd name="T35" fmla="*/ 62 h 834"/>
                  <a:gd name="T36" fmla="*/ 553 w 589"/>
                  <a:gd name="T37" fmla="*/ 240 h 834"/>
                  <a:gd name="T38" fmla="*/ 459 w 589"/>
                  <a:gd name="T39" fmla="*/ 240 h 834"/>
                  <a:gd name="T40" fmla="*/ 459 w 589"/>
                  <a:gd name="T41" fmla="*/ 237 h 834"/>
                  <a:gd name="T42" fmla="*/ 459 w 589"/>
                  <a:gd name="T43" fmla="*/ 233 h 834"/>
                  <a:gd name="T44" fmla="*/ 459 w 589"/>
                  <a:gd name="T45" fmla="*/ 231 h 834"/>
                  <a:gd name="T46" fmla="*/ 459 w 589"/>
                  <a:gd name="T47" fmla="*/ 228 h 834"/>
                  <a:gd name="T48" fmla="*/ 407 w 589"/>
                  <a:gd name="T49" fmla="*/ 124 h 834"/>
                  <a:gd name="T50" fmla="*/ 291 w 589"/>
                  <a:gd name="T51" fmla="*/ 86 h 834"/>
                  <a:gd name="T52" fmla="*/ 288 w 589"/>
                  <a:gd name="T53" fmla="*/ 86 h 834"/>
                  <a:gd name="T54" fmla="*/ 285 w 589"/>
                  <a:gd name="T55" fmla="*/ 86 h 834"/>
                  <a:gd name="T56" fmla="*/ 174 w 589"/>
                  <a:gd name="T57" fmla="*/ 119 h 834"/>
                  <a:gd name="T58" fmla="*/ 120 w 589"/>
                  <a:gd name="T59" fmla="*/ 223 h 834"/>
                  <a:gd name="T60" fmla="*/ 181 w 589"/>
                  <a:gd name="T61" fmla="*/ 305 h 834"/>
                  <a:gd name="T62" fmla="*/ 302 w 589"/>
                  <a:gd name="T63" fmla="*/ 345 h 834"/>
                  <a:gd name="T64" fmla="*/ 327 w 589"/>
                  <a:gd name="T65" fmla="*/ 351 h 834"/>
                  <a:gd name="T66" fmla="*/ 353 w 589"/>
                  <a:gd name="T67" fmla="*/ 358 h 834"/>
                  <a:gd name="T68" fmla="*/ 504 w 589"/>
                  <a:gd name="T69" fmla="*/ 420 h 834"/>
                  <a:gd name="T70" fmla="*/ 586 w 589"/>
                  <a:gd name="T71" fmla="*/ 567 h 834"/>
                  <a:gd name="T72" fmla="*/ 499 w 589"/>
                  <a:gd name="T73" fmla="*/ 764 h 834"/>
                  <a:gd name="T74" fmla="*/ 295 w 589"/>
                  <a:gd name="T75" fmla="*/ 834 h 834"/>
                  <a:gd name="T76" fmla="*/ 294 w 589"/>
                  <a:gd name="T77" fmla="*/ 834 h 834"/>
                  <a:gd name="T78" fmla="*/ 292 w 589"/>
                  <a:gd name="T79" fmla="*/ 834 h 834"/>
                  <a:gd name="T80" fmla="*/ 91 w 589"/>
                  <a:gd name="T81" fmla="*/ 765 h 834"/>
                  <a:gd name="T82" fmla="*/ 2 w 589"/>
                  <a:gd name="T83" fmla="*/ 550 h 834"/>
                  <a:gd name="T84" fmla="*/ 97 w 589"/>
                  <a:gd name="T85" fmla="*/ 55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89" h="834">
                    <a:moveTo>
                      <a:pt x="97" y="550"/>
                    </a:moveTo>
                    <a:cubicBezTo>
                      <a:pt x="97" y="614"/>
                      <a:pt x="117" y="662"/>
                      <a:pt x="157" y="693"/>
                    </a:cubicBezTo>
                    <a:cubicBezTo>
                      <a:pt x="197" y="724"/>
                      <a:pt x="240" y="740"/>
                      <a:pt x="288" y="742"/>
                    </a:cubicBezTo>
                    <a:cubicBezTo>
                      <a:pt x="290" y="742"/>
                      <a:pt x="291" y="742"/>
                      <a:pt x="292" y="742"/>
                    </a:cubicBezTo>
                    <a:cubicBezTo>
                      <a:pt x="294" y="742"/>
                      <a:pt x="295" y="742"/>
                      <a:pt x="296" y="742"/>
                    </a:cubicBezTo>
                    <a:cubicBezTo>
                      <a:pt x="339" y="742"/>
                      <a:pt x="378" y="732"/>
                      <a:pt x="414" y="710"/>
                    </a:cubicBezTo>
                    <a:cubicBezTo>
                      <a:pt x="450" y="689"/>
                      <a:pt x="470" y="658"/>
                      <a:pt x="475" y="618"/>
                    </a:cubicBezTo>
                    <a:cubicBezTo>
                      <a:pt x="476" y="615"/>
                      <a:pt x="476" y="613"/>
                      <a:pt x="476" y="610"/>
                    </a:cubicBezTo>
                    <a:cubicBezTo>
                      <a:pt x="476" y="607"/>
                      <a:pt x="476" y="605"/>
                      <a:pt x="476" y="602"/>
                    </a:cubicBezTo>
                    <a:cubicBezTo>
                      <a:pt x="476" y="551"/>
                      <a:pt x="457" y="517"/>
                      <a:pt x="418" y="499"/>
                    </a:cubicBezTo>
                    <a:cubicBezTo>
                      <a:pt x="379" y="481"/>
                      <a:pt x="334" y="467"/>
                      <a:pt x="284" y="456"/>
                    </a:cubicBezTo>
                    <a:cubicBezTo>
                      <a:pt x="278" y="454"/>
                      <a:pt x="273" y="453"/>
                      <a:pt x="267" y="452"/>
                    </a:cubicBezTo>
                    <a:cubicBezTo>
                      <a:pt x="262" y="451"/>
                      <a:pt x="257" y="450"/>
                      <a:pt x="251" y="448"/>
                    </a:cubicBezTo>
                    <a:cubicBezTo>
                      <a:pt x="192" y="434"/>
                      <a:pt x="138" y="413"/>
                      <a:pt x="90" y="383"/>
                    </a:cubicBezTo>
                    <a:cubicBezTo>
                      <a:pt x="41" y="353"/>
                      <a:pt x="20" y="294"/>
                      <a:pt x="26" y="206"/>
                    </a:cubicBezTo>
                    <a:cubicBezTo>
                      <a:pt x="30" y="150"/>
                      <a:pt x="54" y="102"/>
                      <a:pt x="97" y="61"/>
                    </a:cubicBezTo>
                    <a:cubicBezTo>
                      <a:pt x="141" y="20"/>
                      <a:pt x="204" y="0"/>
                      <a:pt x="286" y="0"/>
                    </a:cubicBezTo>
                    <a:cubicBezTo>
                      <a:pt x="369" y="0"/>
                      <a:pt x="435" y="21"/>
                      <a:pt x="485" y="62"/>
                    </a:cubicBezTo>
                    <a:cubicBezTo>
                      <a:pt x="535" y="104"/>
                      <a:pt x="557" y="163"/>
                      <a:pt x="553" y="240"/>
                    </a:cubicBezTo>
                    <a:lnTo>
                      <a:pt x="459" y="240"/>
                    </a:lnTo>
                    <a:cubicBezTo>
                      <a:pt x="459" y="238"/>
                      <a:pt x="459" y="237"/>
                      <a:pt x="459" y="237"/>
                    </a:cubicBezTo>
                    <a:cubicBezTo>
                      <a:pt x="459" y="236"/>
                      <a:pt x="459" y="235"/>
                      <a:pt x="459" y="233"/>
                    </a:cubicBezTo>
                    <a:cubicBezTo>
                      <a:pt x="459" y="233"/>
                      <a:pt x="459" y="232"/>
                      <a:pt x="459" y="231"/>
                    </a:cubicBezTo>
                    <a:cubicBezTo>
                      <a:pt x="459" y="229"/>
                      <a:pt x="459" y="229"/>
                      <a:pt x="459" y="228"/>
                    </a:cubicBezTo>
                    <a:cubicBezTo>
                      <a:pt x="459" y="183"/>
                      <a:pt x="442" y="148"/>
                      <a:pt x="407" y="124"/>
                    </a:cubicBezTo>
                    <a:cubicBezTo>
                      <a:pt x="372" y="100"/>
                      <a:pt x="333" y="88"/>
                      <a:pt x="291" y="86"/>
                    </a:cubicBezTo>
                    <a:cubicBezTo>
                      <a:pt x="290" y="86"/>
                      <a:pt x="289" y="86"/>
                      <a:pt x="288" y="86"/>
                    </a:cubicBezTo>
                    <a:cubicBezTo>
                      <a:pt x="287" y="86"/>
                      <a:pt x="286" y="86"/>
                      <a:pt x="285" y="86"/>
                    </a:cubicBezTo>
                    <a:cubicBezTo>
                      <a:pt x="245" y="86"/>
                      <a:pt x="207" y="97"/>
                      <a:pt x="174" y="119"/>
                    </a:cubicBezTo>
                    <a:cubicBezTo>
                      <a:pt x="140" y="142"/>
                      <a:pt x="122" y="176"/>
                      <a:pt x="120" y="223"/>
                    </a:cubicBezTo>
                    <a:cubicBezTo>
                      <a:pt x="126" y="262"/>
                      <a:pt x="146" y="289"/>
                      <a:pt x="181" y="305"/>
                    </a:cubicBezTo>
                    <a:cubicBezTo>
                      <a:pt x="216" y="320"/>
                      <a:pt x="256" y="334"/>
                      <a:pt x="302" y="345"/>
                    </a:cubicBezTo>
                    <a:cubicBezTo>
                      <a:pt x="310" y="347"/>
                      <a:pt x="319" y="349"/>
                      <a:pt x="327" y="351"/>
                    </a:cubicBezTo>
                    <a:cubicBezTo>
                      <a:pt x="336" y="353"/>
                      <a:pt x="345" y="355"/>
                      <a:pt x="353" y="358"/>
                    </a:cubicBezTo>
                    <a:cubicBezTo>
                      <a:pt x="407" y="371"/>
                      <a:pt x="458" y="392"/>
                      <a:pt x="504" y="420"/>
                    </a:cubicBezTo>
                    <a:cubicBezTo>
                      <a:pt x="550" y="448"/>
                      <a:pt x="577" y="497"/>
                      <a:pt x="586" y="567"/>
                    </a:cubicBezTo>
                    <a:cubicBezTo>
                      <a:pt x="589" y="653"/>
                      <a:pt x="561" y="719"/>
                      <a:pt x="499" y="764"/>
                    </a:cubicBezTo>
                    <a:cubicBezTo>
                      <a:pt x="438" y="809"/>
                      <a:pt x="370" y="833"/>
                      <a:pt x="295" y="834"/>
                    </a:cubicBezTo>
                    <a:cubicBezTo>
                      <a:pt x="295" y="834"/>
                      <a:pt x="294" y="834"/>
                      <a:pt x="294" y="834"/>
                    </a:cubicBezTo>
                    <a:cubicBezTo>
                      <a:pt x="294" y="834"/>
                      <a:pt x="293" y="834"/>
                      <a:pt x="292" y="834"/>
                    </a:cubicBezTo>
                    <a:cubicBezTo>
                      <a:pt x="219" y="834"/>
                      <a:pt x="152" y="811"/>
                      <a:pt x="91" y="765"/>
                    </a:cubicBezTo>
                    <a:cubicBezTo>
                      <a:pt x="30" y="719"/>
                      <a:pt x="0" y="647"/>
                      <a:pt x="2" y="550"/>
                    </a:cubicBezTo>
                    <a:lnTo>
                      <a:pt x="97" y="550"/>
                    </a:lnTo>
                    <a:close/>
                  </a:path>
                </a:pathLst>
              </a:custGeom>
              <a:solidFill>
                <a:srgbClr val="044D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5" name="Freeform 66"/>
              <p:cNvSpPr>
                <a:spLocks noEditPoints="1"/>
              </p:cNvSpPr>
              <p:nvPr/>
            </p:nvSpPr>
            <p:spPr bwMode="auto">
              <a:xfrm>
                <a:off x="6020711" y="516000"/>
                <a:ext cx="103846" cy="129809"/>
              </a:xfrm>
              <a:custGeom>
                <a:avLst/>
                <a:gdLst>
                  <a:gd name="T0" fmla="*/ 14 w 87"/>
                  <a:gd name="T1" fmla="*/ 74 h 109"/>
                  <a:gd name="T2" fmla="*/ 21 w 87"/>
                  <a:gd name="T3" fmla="*/ 87 h 109"/>
                  <a:gd name="T4" fmla="*/ 31 w 87"/>
                  <a:gd name="T5" fmla="*/ 95 h 109"/>
                  <a:gd name="T6" fmla="*/ 43 w 87"/>
                  <a:gd name="T7" fmla="*/ 98 h 109"/>
                  <a:gd name="T8" fmla="*/ 56 w 87"/>
                  <a:gd name="T9" fmla="*/ 95 h 109"/>
                  <a:gd name="T10" fmla="*/ 66 w 87"/>
                  <a:gd name="T11" fmla="*/ 86 h 109"/>
                  <a:gd name="T12" fmla="*/ 72 w 87"/>
                  <a:gd name="T13" fmla="*/ 73 h 109"/>
                  <a:gd name="T14" fmla="*/ 75 w 87"/>
                  <a:gd name="T15" fmla="*/ 55 h 109"/>
                  <a:gd name="T16" fmla="*/ 74 w 87"/>
                  <a:gd name="T17" fmla="*/ 43 h 109"/>
                  <a:gd name="T18" fmla="*/ 71 w 87"/>
                  <a:gd name="T19" fmla="*/ 32 h 109"/>
                  <a:gd name="T20" fmla="*/ 66 w 87"/>
                  <a:gd name="T21" fmla="*/ 24 h 109"/>
                  <a:gd name="T22" fmla="*/ 60 w 87"/>
                  <a:gd name="T23" fmla="*/ 17 h 109"/>
                  <a:gd name="T24" fmla="*/ 52 w 87"/>
                  <a:gd name="T25" fmla="*/ 13 h 109"/>
                  <a:gd name="T26" fmla="*/ 43 w 87"/>
                  <a:gd name="T27" fmla="*/ 12 h 109"/>
                  <a:gd name="T28" fmla="*/ 32 w 87"/>
                  <a:gd name="T29" fmla="*/ 15 h 109"/>
                  <a:gd name="T30" fmla="*/ 21 w 87"/>
                  <a:gd name="T31" fmla="*/ 22 h 109"/>
                  <a:gd name="T32" fmla="*/ 14 w 87"/>
                  <a:gd name="T33" fmla="*/ 36 h 109"/>
                  <a:gd name="T34" fmla="*/ 12 w 87"/>
                  <a:gd name="T35" fmla="*/ 56 h 109"/>
                  <a:gd name="T36" fmla="*/ 14 w 87"/>
                  <a:gd name="T37" fmla="*/ 74 h 109"/>
                  <a:gd name="T38" fmla="*/ 3 w 87"/>
                  <a:gd name="T39" fmla="*/ 33 h 109"/>
                  <a:gd name="T40" fmla="*/ 12 w 87"/>
                  <a:gd name="T41" fmla="*/ 15 h 109"/>
                  <a:gd name="T42" fmla="*/ 26 w 87"/>
                  <a:gd name="T43" fmla="*/ 4 h 109"/>
                  <a:gd name="T44" fmla="*/ 43 w 87"/>
                  <a:gd name="T45" fmla="*/ 0 h 109"/>
                  <a:gd name="T46" fmla="*/ 56 w 87"/>
                  <a:gd name="T47" fmla="*/ 2 h 109"/>
                  <a:gd name="T48" fmla="*/ 66 w 87"/>
                  <a:gd name="T49" fmla="*/ 7 h 109"/>
                  <a:gd name="T50" fmla="*/ 75 w 87"/>
                  <a:gd name="T51" fmla="*/ 15 h 109"/>
                  <a:gd name="T52" fmla="*/ 82 w 87"/>
                  <a:gd name="T53" fmla="*/ 26 h 109"/>
                  <a:gd name="T54" fmla="*/ 86 w 87"/>
                  <a:gd name="T55" fmla="*/ 40 h 109"/>
                  <a:gd name="T56" fmla="*/ 87 w 87"/>
                  <a:gd name="T57" fmla="*/ 55 h 109"/>
                  <a:gd name="T58" fmla="*/ 86 w 87"/>
                  <a:gd name="T59" fmla="*/ 70 h 109"/>
                  <a:gd name="T60" fmla="*/ 81 w 87"/>
                  <a:gd name="T61" fmla="*/ 84 h 109"/>
                  <a:gd name="T62" fmla="*/ 75 w 87"/>
                  <a:gd name="T63" fmla="*/ 95 h 109"/>
                  <a:gd name="T64" fmla="*/ 66 w 87"/>
                  <a:gd name="T65" fmla="*/ 103 h 109"/>
                  <a:gd name="T66" fmla="*/ 55 w 87"/>
                  <a:gd name="T67" fmla="*/ 108 h 109"/>
                  <a:gd name="T68" fmla="*/ 43 w 87"/>
                  <a:gd name="T69" fmla="*/ 109 h 109"/>
                  <a:gd name="T70" fmla="*/ 31 w 87"/>
                  <a:gd name="T71" fmla="*/ 108 h 109"/>
                  <a:gd name="T72" fmla="*/ 20 w 87"/>
                  <a:gd name="T73" fmla="*/ 102 h 109"/>
                  <a:gd name="T74" fmla="*/ 11 w 87"/>
                  <a:gd name="T75" fmla="*/ 94 h 109"/>
                  <a:gd name="T76" fmla="*/ 5 w 87"/>
                  <a:gd name="T77" fmla="*/ 83 h 109"/>
                  <a:gd name="T78" fmla="*/ 1 w 87"/>
                  <a:gd name="T79" fmla="*/ 70 h 109"/>
                  <a:gd name="T80" fmla="*/ 0 w 87"/>
                  <a:gd name="T81" fmla="*/ 56 h 109"/>
                  <a:gd name="T82" fmla="*/ 3 w 87"/>
                  <a:gd name="T83" fmla="*/ 3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" h="109">
                    <a:moveTo>
                      <a:pt x="14" y="74"/>
                    </a:moveTo>
                    <a:cubicBezTo>
                      <a:pt x="16" y="79"/>
                      <a:pt x="18" y="83"/>
                      <a:pt x="21" y="87"/>
                    </a:cubicBezTo>
                    <a:cubicBezTo>
                      <a:pt x="24" y="90"/>
                      <a:pt x="27" y="93"/>
                      <a:pt x="31" y="95"/>
                    </a:cubicBezTo>
                    <a:cubicBezTo>
                      <a:pt x="35" y="97"/>
                      <a:pt x="39" y="98"/>
                      <a:pt x="43" y="98"/>
                    </a:cubicBezTo>
                    <a:cubicBezTo>
                      <a:pt x="48" y="98"/>
                      <a:pt x="52" y="97"/>
                      <a:pt x="56" y="95"/>
                    </a:cubicBezTo>
                    <a:cubicBezTo>
                      <a:pt x="60" y="93"/>
                      <a:pt x="63" y="90"/>
                      <a:pt x="66" y="86"/>
                    </a:cubicBezTo>
                    <a:cubicBezTo>
                      <a:pt x="69" y="83"/>
                      <a:pt x="71" y="78"/>
                      <a:pt x="72" y="73"/>
                    </a:cubicBezTo>
                    <a:cubicBezTo>
                      <a:pt x="74" y="68"/>
                      <a:pt x="75" y="62"/>
                      <a:pt x="75" y="55"/>
                    </a:cubicBezTo>
                    <a:cubicBezTo>
                      <a:pt x="75" y="51"/>
                      <a:pt x="74" y="47"/>
                      <a:pt x="74" y="43"/>
                    </a:cubicBezTo>
                    <a:cubicBezTo>
                      <a:pt x="73" y="39"/>
                      <a:pt x="72" y="36"/>
                      <a:pt x="71" y="32"/>
                    </a:cubicBezTo>
                    <a:cubicBezTo>
                      <a:pt x="70" y="29"/>
                      <a:pt x="68" y="26"/>
                      <a:pt x="66" y="24"/>
                    </a:cubicBezTo>
                    <a:cubicBezTo>
                      <a:pt x="64" y="21"/>
                      <a:pt x="62" y="19"/>
                      <a:pt x="60" y="17"/>
                    </a:cubicBezTo>
                    <a:cubicBezTo>
                      <a:pt x="57" y="16"/>
                      <a:pt x="55" y="14"/>
                      <a:pt x="52" y="13"/>
                    </a:cubicBezTo>
                    <a:cubicBezTo>
                      <a:pt x="49" y="13"/>
                      <a:pt x="46" y="12"/>
                      <a:pt x="43" y="12"/>
                    </a:cubicBezTo>
                    <a:cubicBezTo>
                      <a:pt x="39" y="12"/>
                      <a:pt x="35" y="13"/>
                      <a:pt x="32" y="15"/>
                    </a:cubicBezTo>
                    <a:cubicBezTo>
                      <a:pt x="28" y="16"/>
                      <a:pt x="24" y="19"/>
                      <a:pt x="21" y="22"/>
                    </a:cubicBezTo>
                    <a:cubicBezTo>
                      <a:pt x="18" y="26"/>
                      <a:pt x="16" y="30"/>
                      <a:pt x="14" y="36"/>
                    </a:cubicBezTo>
                    <a:cubicBezTo>
                      <a:pt x="13" y="42"/>
                      <a:pt x="12" y="49"/>
                      <a:pt x="12" y="56"/>
                    </a:cubicBezTo>
                    <a:cubicBezTo>
                      <a:pt x="12" y="63"/>
                      <a:pt x="13" y="69"/>
                      <a:pt x="14" y="74"/>
                    </a:cubicBezTo>
                    <a:close/>
                    <a:moveTo>
                      <a:pt x="3" y="33"/>
                    </a:moveTo>
                    <a:cubicBezTo>
                      <a:pt x="5" y="26"/>
                      <a:pt x="8" y="20"/>
                      <a:pt x="12" y="15"/>
                    </a:cubicBezTo>
                    <a:cubicBezTo>
                      <a:pt x="16" y="10"/>
                      <a:pt x="21" y="6"/>
                      <a:pt x="26" y="4"/>
                    </a:cubicBezTo>
                    <a:cubicBezTo>
                      <a:pt x="31" y="1"/>
                      <a:pt x="37" y="0"/>
                      <a:pt x="43" y="0"/>
                    </a:cubicBezTo>
                    <a:cubicBezTo>
                      <a:pt x="48" y="0"/>
                      <a:pt x="52" y="1"/>
                      <a:pt x="56" y="2"/>
                    </a:cubicBezTo>
                    <a:cubicBezTo>
                      <a:pt x="59" y="3"/>
                      <a:pt x="63" y="5"/>
                      <a:pt x="66" y="7"/>
                    </a:cubicBezTo>
                    <a:cubicBezTo>
                      <a:pt x="69" y="9"/>
                      <a:pt x="72" y="12"/>
                      <a:pt x="75" y="15"/>
                    </a:cubicBezTo>
                    <a:cubicBezTo>
                      <a:pt x="78" y="19"/>
                      <a:pt x="80" y="22"/>
                      <a:pt x="82" y="26"/>
                    </a:cubicBezTo>
                    <a:cubicBezTo>
                      <a:pt x="83" y="31"/>
                      <a:pt x="85" y="35"/>
                      <a:pt x="86" y="40"/>
                    </a:cubicBezTo>
                    <a:cubicBezTo>
                      <a:pt x="87" y="45"/>
                      <a:pt x="87" y="50"/>
                      <a:pt x="87" y="55"/>
                    </a:cubicBezTo>
                    <a:cubicBezTo>
                      <a:pt x="87" y="60"/>
                      <a:pt x="87" y="65"/>
                      <a:pt x="86" y="70"/>
                    </a:cubicBezTo>
                    <a:cubicBezTo>
                      <a:pt x="85" y="75"/>
                      <a:pt x="83" y="80"/>
                      <a:pt x="81" y="84"/>
                    </a:cubicBezTo>
                    <a:cubicBezTo>
                      <a:pt x="80" y="88"/>
                      <a:pt x="77" y="92"/>
                      <a:pt x="75" y="95"/>
                    </a:cubicBezTo>
                    <a:cubicBezTo>
                      <a:pt x="72" y="98"/>
                      <a:pt x="69" y="101"/>
                      <a:pt x="66" y="103"/>
                    </a:cubicBezTo>
                    <a:cubicBezTo>
                      <a:pt x="62" y="105"/>
                      <a:pt x="58" y="107"/>
                      <a:pt x="55" y="108"/>
                    </a:cubicBezTo>
                    <a:cubicBezTo>
                      <a:pt x="51" y="109"/>
                      <a:pt x="47" y="109"/>
                      <a:pt x="43" y="109"/>
                    </a:cubicBezTo>
                    <a:cubicBezTo>
                      <a:pt x="39" y="109"/>
                      <a:pt x="35" y="109"/>
                      <a:pt x="31" y="108"/>
                    </a:cubicBezTo>
                    <a:cubicBezTo>
                      <a:pt x="27" y="107"/>
                      <a:pt x="24" y="105"/>
                      <a:pt x="20" y="102"/>
                    </a:cubicBezTo>
                    <a:cubicBezTo>
                      <a:pt x="17" y="100"/>
                      <a:pt x="14" y="97"/>
                      <a:pt x="11" y="94"/>
                    </a:cubicBezTo>
                    <a:cubicBezTo>
                      <a:pt x="9" y="91"/>
                      <a:pt x="7" y="87"/>
                      <a:pt x="5" y="83"/>
                    </a:cubicBezTo>
                    <a:cubicBezTo>
                      <a:pt x="3" y="79"/>
                      <a:pt x="2" y="74"/>
                      <a:pt x="1" y="70"/>
                    </a:cubicBezTo>
                    <a:cubicBezTo>
                      <a:pt x="0" y="65"/>
                      <a:pt x="0" y="61"/>
                      <a:pt x="0" y="56"/>
                    </a:cubicBezTo>
                    <a:cubicBezTo>
                      <a:pt x="0" y="47"/>
                      <a:pt x="1" y="40"/>
                      <a:pt x="3" y="33"/>
                    </a:cubicBez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6" name="Freeform 67"/>
              <p:cNvSpPr>
                <a:spLocks/>
              </p:cNvSpPr>
              <p:nvPr/>
            </p:nvSpPr>
            <p:spPr bwMode="auto">
              <a:xfrm>
                <a:off x="6140135" y="552348"/>
                <a:ext cx="62308" cy="93462"/>
              </a:xfrm>
              <a:custGeom>
                <a:avLst/>
                <a:gdLst>
                  <a:gd name="T0" fmla="*/ 43 w 53"/>
                  <a:gd name="T1" fmla="*/ 66 h 78"/>
                  <a:gd name="T2" fmla="*/ 34 w 53"/>
                  <a:gd name="T3" fmla="*/ 75 h 78"/>
                  <a:gd name="T4" fmla="*/ 22 w 53"/>
                  <a:gd name="T5" fmla="*/ 78 h 78"/>
                  <a:gd name="T6" fmla="*/ 17 w 53"/>
                  <a:gd name="T7" fmla="*/ 78 h 78"/>
                  <a:gd name="T8" fmla="*/ 11 w 53"/>
                  <a:gd name="T9" fmla="*/ 76 h 78"/>
                  <a:gd name="T10" fmla="*/ 7 w 53"/>
                  <a:gd name="T11" fmla="*/ 73 h 78"/>
                  <a:gd name="T12" fmla="*/ 4 w 53"/>
                  <a:gd name="T13" fmla="*/ 69 h 78"/>
                  <a:gd name="T14" fmla="*/ 2 w 53"/>
                  <a:gd name="T15" fmla="*/ 65 h 78"/>
                  <a:gd name="T16" fmla="*/ 0 w 53"/>
                  <a:gd name="T17" fmla="*/ 60 h 78"/>
                  <a:gd name="T18" fmla="*/ 0 w 53"/>
                  <a:gd name="T19" fmla="*/ 55 h 78"/>
                  <a:gd name="T20" fmla="*/ 0 w 53"/>
                  <a:gd name="T21" fmla="*/ 48 h 78"/>
                  <a:gd name="T22" fmla="*/ 0 w 53"/>
                  <a:gd name="T23" fmla="*/ 0 h 78"/>
                  <a:gd name="T24" fmla="*/ 11 w 53"/>
                  <a:gd name="T25" fmla="*/ 0 h 78"/>
                  <a:gd name="T26" fmla="*/ 11 w 53"/>
                  <a:gd name="T27" fmla="*/ 43 h 78"/>
                  <a:gd name="T28" fmla="*/ 11 w 53"/>
                  <a:gd name="T29" fmla="*/ 51 h 78"/>
                  <a:gd name="T30" fmla="*/ 12 w 53"/>
                  <a:gd name="T31" fmla="*/ 56 h 78"/>
                  <a:gd name="T32" fmla="*/ 13 w 53"/>
                  <a:gd name="T33" fmla="*/ 61 h 78"/>
                  <a:gd name="T34" fmla="*/ 16 w 53"/>
                  <a:gd name="T35" fmla="*/ 65 h 78"/>
                  <a:gd name="T36" fmla="*/ 20 w 53"/>
                  <a:gd name="T37" fmla="*/ 67 h 78"/>
                  <a:gd name="T38" fmla="*/ 24 w 53"/>
                  <a:gd name="T39" fmla="*/ 67 h 78"/>
                  <a:gd name="T40" fmla="*/ 29 w 53"/>
                  <a:gd name="T41" fmla="*/ 67 h 78"/>
                  <a:gd name="T42" fmla="*/ 34 w 53"/>
                  <a:gd name="T43" fmla="*/ 64 h 78"/>
                  <a:gd name="T44" fmla="*/ 38 w 53"/>
                  <a:gd name="T45" fmla="*/ 61 h 78"/>
                  <a:gd name="T46" fmla="*/ 40 w 53"/>
                  <a:gd name="T47" fmla="*/ 56 h 78"/>
                  <a:gd name="T48" fmla="*/ 42 w 53"/>
                  <a:gd name="T49" fmla="*/ 50 h 78"/>
                  <a:gd name="T50" fmla="*/ 42 w 53"/>
                  <a:gd name="T51" fmla="*/ 41 h 78"/>
                  <a:gd name="T52" fmla="*/ 42 w 53"/>
                  <a:gd name="T53" fmla="*/ 0 h 78"/>
                  <a:gd name="T54" fmla="*/ 53 w 53"/>
                  <a:gd name="T55" fmla="*/ 0 h 78"/>
                  <a:gd name="T56" fmla="*/ 53 w 53"/>
                  <a:gd name="T57" fmla="*/ 77 h 78"/>
                  <a:gd name="T58" fmla="*/ 43 w 53"/>
                  <a:gd name="T59" fmla="*/ 77 h 78"/>
                  <a:gd name="T60" fmla="*/ 43 w 53"/>
                  <a:gd name="T61" fmla="*/ 6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3" h="78">
                    <a:moveTo>
                      <a:pt x="43" y="66"/>
                    </a:moveTo>
                    <a:cubicBezTo>
                      <a:pt x="41" y="70"/>
                      <a:pt x="38" y="73"/>
                      <a:pt x="34" y="75"/>
                    </a:cubicBezTo>
                    <a:cubicBezTo>
                      <a:pt x="31" y="77"/>
                      <a:pt x="27" y="78"/>
                      <a:pt x="22" y="78"/>
                    </a:cubicBezTo>
                    <a:cubicBezTo>
                      <a:pt x="20" y="78"/>
                      <a:pt x="18" y="78"/>
                      <a:pt x="17" y="78"/>
                    </a:cubicBezTo>
                    <a:cubicBezTo>
                      <a:pt x="15" y="77"/>
                      <a:pt x="13" y="77"/>
                      <a:pt x="11" y="76"/>
                    </a:cubicBezTo>
                    <a:cubicBezTo>
                      <a:pt x="10" y="75"/>
                      <a:pt x="8" y="74"/>
                      <a:pt x="7" y="73"/>
                    </a:cubicBezTo>
                    <a:cubicBezTo>
                      <a:pt x="6" y="72"/>
                      <a:pt x="5" y="71"/>
                      <a:pt x="4" y="69"/>
                    </a:cubicBezTo>
                    <a:cubicBezTo>
                      <a:pt x="3" y="68"/>
                      <a:pt x="2" y="67"/>
                      <a:pt x="2" y="65"/>
                    </a:cubicBezTo>
                    <a:cubicBezTo>
                      <a:pt x="1" y="63"/>
                      <a:pt x="1" y="62"/>
                      <a:pt x="0" y="60"/>
                    </a:cubicBezTo>
                    <a:cubicBezTo>
                      <a:pt x="0" y="58"/>
                      <a:pt x="0" y="57"/>
                      <a:pt x="0" y="55"/>
                    </a:cubicBezTo>
                    <a:cubicBezTo>
                      <a:pt x="0" y="53"/>
                      <a:pt x="0" y="50"/>
                      <a:pt x="0" y="48"/>
                    </a:cubicBezTo>
                    <a:lnTo>
                      <a:pt x="0" y="0"/>
                    </a:lnTo>
                    <a:lnTo>
                      <a:pt x="11" y="0"/>
                    </a:lnTo>
                    <a:lnTo>
                      <a:pt x="11" y="43"/>
                    </a:lnTo>
                    <a:cubicBezTo>
                      <a:pt x="11" y="46"/>
                      <a:pt x="11" y="49"/>
                      <a:pt x="11" y="51"/>
                    </a:cubicBezTo>
                    <a:cubicBezTo>
                      <a:pt x="11" y="54"/>
                      <a:pt x="11" y="55"/>
                      <a:pt x="12" y="56"/>
                    </a:cubicBezTo>
                    <a:cubicBezTo>
                      <a:pt x="12" y="58"/>
                      <a:pt x="12" y="60"/>
                      <a:pt x="13" y="61"/>
                    </a:cubicBezTo>
                    <a:cubicBezTo>
                      <a:pt x="14" y="62"/>
                      <a:pt x="15" y="64"/>
                      <a:pt x="16" y="65"/>
                    </a:cubicBezTo>
                    <a:cubicBezTo>
                      <a:pt x="17" y="66"/>
                      <a:pt x="19" y="66"/>
                      <a:pt x="20" y="67"/>
                    </a:cubicBezTo>
                    <a:cubicBezTo>
                      <a:pt x="21" y="67"/>
                      <a:pt x="23" y="67"/>
                      <a:pt x="24" y="67"/>
                    </a:cubicBezTo>
                    <a:cubicBezTo>
                      <a:pt x="26" y="67"/>
                      <a:pt x="28" y="67"/>
                      <a:pt x="29" y="67"/>
                    </a:cubicBezTo>
                    <a:cubicBezTo>
                      <a:pt x="31" y="66"/>
                      <a:pt x="32" y="65"/>
                      <a:pt x="34" y="64"/>
                    </a:cubicBezTo>
                    <a:cubicBezTo>
                      <a:pt x="36" y="63"/>
                      <a:pt x="37" y="62"/>
                      <a:pt x="38" y="61"/>
                    </a:cubicBezTo>
                    <a:cubicBezTo>
                      <a:pt x="39" y="59"/>
                      <a:pt x="40" y="58"/>
                      <a:pt x="40" y="56"/>
                    </a:cubicBezTo>
                    <a:cubicBezTo>
                      <a:pt x="41" y="55"/>
                      <a:pt x="41" y="52"/>
                      <a:pt x="42" y="50"/>
                    </a:cubicBezTo>
                    <a:cubicBezTo>
                      <a:pt x="42" y="47"/>
                      <a:pt x="42" y="45"/>
                      <a:pt x="42" y="41"/>
                    </a:cubicBezTo>
                    <a:lnTo>
                      <a:pt x="42" y="0"/>
                    </a:lnTo>
                    <a:lnTo>
                      <a:pt x="53" y="0"/>
                    </a:lnTo>
                    <a:lnTo>
                      <a:pt x="53" y="77"/>
                    </a:lnTo>
                    <a:lnTo>
                      <a:pt x="43" y="77"/>
                    </a:lnTo>
                    <a:lnTo>
                      <a:pt x="43" y="66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7" name="Freeform 68"/>
              <p:cNvSpPr>
                <a:spLocks/>
              </p:cNvSpPr>
              <p:nvPr/>
            </p:nvSpPr>
            <p:spPr bwMode="auto">
              <a:xfrm>
                <a:off x="6223212" y="552348"/>
                <a:ext cx="46729" cy="93462"/>
              </a:xfrm>
              <a:custGeom>
                <a:avLst/>
                <a:gdLst>
                  <a:gd name="T0" fmla="*/ 0 w 36"/>
                  <a:gd name="T1" fmla="*/ 2 h 79"/>
                  <a:gd name="T2" fmla="*/ 10 w 36"/>
                  <a:gd name="T3" fmla="*/ 2 h 79"/>
                  <a:gd name="T4" fmla="*/ 10 w 36"/>
                  <a:gd name="T5" fmla="*/ 14 h 79"/>
                  <a:gd name="T6" fmla="*/ 13 w 36"/>
                  <a:gd name="T7" fmla="*/ 7 h 79"/>
                  <a:gd name="T8" fmla="*/ 17 w 36"/>
                  <a:gd name="T9" fmla="*/ 3 h 79"/>
                  <a:gd name="T10" fmla="*/ 20 w 36"/>
                  <a:gd name="T11" fmla="*/ 1 h 79"/>
                  <a:gd name="T12" fmla="*/ 24 w 36"/>
                  <a:gd name="T13" fmla="*/ 0 h 79"/>
                  <a:gd name="T14" fmla="*/ 30 w 36"/>
                  <a:gd name="T15" fmla="*/ 1 h 79"/>
                  <a:gd name="T16" fmla="*/ 36 w 36"/>
                  <a:gd name="T17" fmla="*/ 5 h 79"/>
                  <a:gd name="T18" fmla="*/ 32 w 36"/>
                  <a:gd name="T19" fmla="*/ 17 h 79"/>
                  <a:gd name="T20" fmla="*/ 28 w 36"/>
                  <a:gd name="T21" fmla="*/ 15 h 79"/>
                  <a:gd name="T22" fmla="*/ 23 w 36"/>
                  <a:gd name="T23" fmla="*/ 14 h 79"/>
                  <a:gd name="T24" fmla="*/ 20 w 36"/>
                  <a:gd name="T25" fmla="*/ 14 h 79"/>
                  <a:gd name="T26" fmla="*/ 17 w 36"/>
                  <a:gd name="T27" fmla="*/ 16 h 79"/>
                  <a:gd name="T28" fmla="*/ 14 w 36"/>
                  <a:gd name="T29" fmla="*/ 19 h 79"/>
                  <a:gd name="T30" fmla="*/ 13 w 36"/>
                  <a:gd name="T31" fmla="*/ 23 h 79"/>
                  <a:gd name="T32" fmla="*/ 11 w 36"/>
                  <a:gd name="T33" fmla="*/ 31 h 79"/>
                  <a:gd name="T34" fmla="*/ 11 w 36"/>
                  <a:gd name="T35" fmla="*/ 39 h 79"/>
                  <a:gd name="T36" fmla="*/ 11 w 36"/>
                  <a:gd name="T37" fmla="*/ 79 h 79"/>
                  <a:gd name="T38" fmla="*/ 0 w 36"/>
                  <a:gd name="T39" fmla="*/ 79 h 79"/>
                  <a:gd name="T40" fmla="*/ 0 w 36"/>
                  <a:gd name="T41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79">
                    <a:moveTo>
                      <a:pt x="0" y="2"/>
                    </a:moveTo>
                    <a:lnTo>
                      <a:pt x="10" y="2"/>
                    </a:lnTo>
                    <a:lnTo>
                      <a:pt x="10" y="14"/>
                    </a:lnTo>
                    <a:cubicBezTo>
                      <a:pt x="11" y="11"/>
                      <a:pt x="12" y="9"/>
                      <a:pt x="13" y="7"/>
                    </a:cubicBezTo>
                    <a:cubicBezTo>
                      <a:pt x="15" y="5"/>
                      <a:pt x="16" y="4"/>
                      <a:pt x="17" y="3"/>
                    </a:cubicBezTo>
                    <a:cubicBezTo>
                      <a:pt x="18" y="2"/>
                      <a:pt x="19" y="1"/>
                      <a:pt x="20" y="1"/>
                    </a:cubicBezTo>
                    <a:cubicBezTo>
                      <a:pt x="22" y="1"/>
                      <a:pt x="23" y="0"/>
                      <a:pt x="24" y="0"/>
                    </a:cubicBezTo>
                    <a:cubicBezTo>
                      <a:pt x="26" y="0"/>
                      <a:pt x="28" y="1"/>
                      <a:pt x="30" y="1"/>
                    </a:cubicBezTo>
                    <a:cubicBezTo>
                      <a:pt x="32" y="2"/>
                      <a:pt x="34" y="3"/>
                      <a:pt x="36" y="5"/>
                    </a:cubicBezTo>
                    <a:lnTo>
                      <a:pt x="32" y="17"/>
                    </a:lnTo>
                    <a:cubicBezTo>
                      <a:pt x="30" y="16"/>
                      <a:pt x="29" y="15"/>
                      <a:pt x="28" y="15"/>
                    </a:cubicBezTo>
                    <a:cubicBezTo>
                      <a:pt x="26" y="14"/>
                      <a:pt x="25" y="14"/>
                      <a:pt x="23" y="14"/>
                    </a:cubicBezTo>
                    <a:cubicBezTo>
                      <a:pt x="22" y="14"/>
                      <a:pt x="21" y="14"/>
                      <a:pt x="20" y="14"/>
                    </a:cubicBezTo>
                    <a:cubicBezTo>
                      <a:pt x="19" y="15"/>
                      <a:pt x="18" y="16"/>
                      <a:pt x="17" y="16"/>
                    </a:cubicBezTo>
                    <a:cubicBezTo>
                      <a:pt x="16" y="17"/>
                      <a:pt x="15" y="18"/>
                      <a:pt x="14" y="19"/>
                    </a:cubicBezTo>
                    <a:cubicBezTo>
                      <a:pt x="14" y="21"/>
                      <a:pt x="13" y="22"/>
                      <a:pt x="13" y="23"/>
                    </a:cubicBezTo>
                    <a:cubicBezTo>
                      <a:pt x="12" y="26"/>
                      <a:pt x="12" y="28"/>
                      <a:pt x="11" y="31"/>
                    </a:cubicBezTo>
                    <a:cubicBezTo>
                      <a:pt x="11" y="33"/>
                      <a:pt x="11" y="36"/>
                      <a:pt x="11" y="39"/>
                    </a:cubicBezTo>
                    <a:lnTo>
                      <a:pt x="11" y="79"/>
                    </a:lnTo>
                    <a:lnTo>
                      <a:pt x="0" y="7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8" name="Freeform 69"/>
              <p:cNvSpPr>
                <a:spLocks/>
              </p:cNvSpPr>
              <p:nvPr/>
            </p:nvSpPr>
            <p:spPr bwMode="auto">
              <a:xfrm>
                <a:off x="6316674" y="516000"/>
                <a:ext cx="103846" cy="129809"/>
              </a:xfrm>
              <a:custGeom>
                <a:avLst/>
                <a:gdLst>
                  <a:gd name="T0" fmla="*/ 0 w 87"/>
                  <a:gd name="T1" fmla="*/ 0 h 106"/>
                  <a:gd name="T2" fmla="*/ 19 w 87"/>
                  <a:gd name="T3" fmla="*/ 0 h 106"/>
                  <a:gd name="T4" fmla="*/ 40 w 87"/>
                  <a:gd name="T5" fmla="*/ 75 h 106"/>
                  <a:gd name="T6" fmla="*/ 43 w 87"/>
                  <a:gd name="T7" fmla="*/ 84 h 106"/>
                  <a:gd name="T8" fmla="*/ 45 w 87"/>
                  <a:gd name="T9" fmla="*/ 91 h 106"/>
                  <a:gd name="T10" fmla="*/ 47 w 87"/>
                  <a:gd name="T11" fmla="*/ 83 h 106"/>
                  <a:gd name="T12" fmla="*/ 49 w 87"/>
                  <a:gd name="T13" fmla="*/ 74 h 106"/>
                  <a:gd name="T14" fmla="*/ 71 w 87"/>
                  <a:gd name="T15" fmla="*/ 0 h 106"/>
                  <a:gd name="T16" fmla="*/ 87 w 87"/>
                  <a:gd name="T17" fmla="*/ 0 h 106"/>
                  <a:gd name="T18" fmla="*/ 87 w 87"/>
                  <a:gd name="T19" fmla="*/ 106 h 106"/>
                  <a:gd name="T20" fmla="*/ 76 w 87"/>
                  <a:gd name="T21" fmla="*/ 106 h 106"/>
                  <a:gd name="T22" fmla="*/ 76 w 87"/>
                  <a:gd name="T23" fmla="*/ 17 h 106"/>
                  <a:gd name="T24" fmla="*/ 49 w 87"/>
                  <a:gd name="T25" fmla="*/ 106 h 106"/>
                  <a:gd name="T26" fmla="*/ 39 w 87"/>
                  <a:gd name="T27" fmla="*/ 106 h 106"/>
                  <a:gd name="T28" fmla="*/ 12 w 87"/>
                  <a:gd name="T29" fmla="*/ 16 h 106"/>
                  <a:gd name="T30" fmla="*/ 12 w 87"/>
                  <a:gd name="T31" fmla="*/ 106 h 106"/>
                  <a:gd name="T32" fmla="*/ 0 w 87"/>
                  <a:gd name="T33" fmla="*/ 106 h 106"/>
                  <a:gd name="T34" fmla="*/ 0 w 87"/>
                  <a:gd name="T35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06">
                    <a:moveTo>
                      <a:pt x="0" y="0"/>
                    </a:moveTo>
                    <a:lnTo>
                      <a:pt x="19" y="0"/>
                    </a:lnTo>
                    <a:lnTo>
                      <a:pt x="40" y="75"/>
                    </a:lnTo>
                    <a:cubicBezTo>
                      <a:pt x="41" y="78"/>
                      <a:pt x="42" y="82"/>
                      <a:pt x="43" y="84"/>
                    </a:cubicBezTo>
                    <a:cubicBezTo>
                      <a:pt x="43" y="87"/>
                      <a:pt x="44" y="89"/>
                      <a:pt x="45" y="91"/>
                    </a:cubicBezTo>
                    <a:cubicBezTo>
                      <a:pt x="45" y="89"/>
                      <a:pt x="46" y="86"/>
                      <a:pt x="47" y="83"/>
                    </a:cubicBezTo>
                    <a:cubicBezTo>
                      <a:pt x="47" y="81"/>
                      <a:pt x="48" y="77"/>
                      <a:pt x="49" y="74"/>
                    </a:cubicBezTo>
                    <a:lnTo>
                      <a:pt x="71" y="0"/>
                    </a:lnTo>
                    <a:lnTo>
                      <a:pt x="87" y="0"/>
                    </a:lnTo>
                    <a:lnTo>
                      <a:pt x="87" y="106"/>
                    </a:lnTo>
                    <a:lnTo>
                      <a:pt x="76" y="106"/>
                    </a:lnTo>
                    <a:lnTo>
                      <a:pt x="76" y="17"/>
                    </a:lnTo>
                    <a:lnTo>
                      <a:pt x="49" y="106"/>
                    </a:lnTo>
                    <a:lnTo>
                      <a:pt x="39" y="106"/>
                    </a:lnTo>
                    <a:lnTo>
                      <a:pt x="12" y="16"/>
                    </a:lnTo>
                    <a:lnTo>
                      <a:pt x="12" y="106"/>
                    </a:lnTo>
                    <a:lnTo>
                      <a:pt x="0" y="1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9" name="Freeform 70"/>
              <p:cNvSpPr>
                <a:spLocks noEditPoints="1"/>
              </p:cNvSpPr>
              <p:nvPr/>
            </p:nvSpPr>
            <p:spPr bwMode="auto">
              <a:xfrm>
                <a:off x="6441289" y="516000"/>
                <a:ext cx="15575" cy="129809"/>
              </a:xfrm>
              <a:custGeom>
                <a:avLst/>
                <a:gdLst>
                  <a:gd name="T0" fmla="*/ 0 w 12"/>
                  <a:gd name="T1" fmla="*/ 29 h 106"/>
                  <a:gd name="T2" fmla="*/ 12 w 12"/>
                  <a:gd name="T3" fmla="*/ 29 h 106"/>
                  <a:gd name="T4" fmla="*/ 12 w 12"/>
                  <a:gd name="T5" fmla="*/ 106 h 106"/>
                  <a:gd name="T6" fmla="*/ 0 w 12"/>
                  <a:gd name="T7" fmla="*/ 106 h 106"/>
                  <a:gd name="T8" fmla="*/ 0 w 12"/>
                  <a:gd name="T9" fmla="*/ 29 h 106"/>
                  <a:gd name="T10" fmla="*/ 0 w 12"/>
                  <a:gd name="T11" fmla="*/ 0 h 106"/>
                  <a:gd name="T12" fmla="*/ 12 w 12"/>
                  <a:gd name="T13" fmla="*/ 0 h 106"/>
                  <a:gd name="T14" fmla="*/ 12 w 12"/>
                  <a:gd name="T15" fmla="*/ 15 h 106"/>
                  <a:gd name="T16" fmla="*/ 0 w 12"/>
                  <a:gd name="T17" fmla="*/ 15 h 106"/>
                  <a:gd name="T18" fmla="*/ 0 w 12"/>
                  <a:gd name="T1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06">
                    <a:moveTo>
                      <a:pt x="0" y="29"/>
                    </a:moveTo>
                    <a:lnTo>
                      <a:pt x="12" y="29"/>
                    </a:lnTo>
                    <a:lnTo>
                      <a:pt x="12" y="106"/>
                    </a:lnTo>
                    <a:lnTo>
                      <a:pt x="0" y="106"/>
                    </a:lnTo>
                    <a:lnTo>
                      <a:pt x="0" y="29"/>
                    </a:lnTo>
                    <a:close/>
                    <a:moveTo>
                      <a:pt x="0" y="0"/>
                    </a:moveTo>
                    <a:lnTo>
                      <a:pt x="12" y="0"/>
                    </a:lnTo>
                    <a:lnTo>
                      <a:pt x="12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0" name="Freeform 71"/>
              <p:cNvSpPr>
                <a:spLocks/>
              </p:cNvSpPr>
              <p:nvPr/>
            </p:nvSpPr>
            <p:spPr bwMode="auto">
              <a:xfrm>
                <a:off x="6472443" y="552348"/>
                <a:ext cx="67498" cy="93462"/>
              </a:xfrm>
              <a:custGeom>
                <a:avLst/>
                <a:gdLst>
                  <a:gd name="T0" fmla="*/ 13 w 55"/>
                  <a:gd name="T1" fmla="*/ 61 h 80"/>
                  <a:gd name="T2" fmla="*/ 22 w 55"/>
                  <a:gd name="T3" fmla="*/ 69 h 80"/>
                  <a:gd name="T4" fmla="*/ 35 w 55"/>
                  <a:gd name="T5" fmla="*/ 69 h 80"/>
                  <a:gd name="T6" fmla="*/ 43 w 55"/>
                  <a:gd name="T7" fmla="*/ 62 h 80"/>
                  <a:gd name="T8" fmla="*/ 43 w 55"/>
                  <a:gd name="T9" fmla="*/ 54 h 80"/>
                  <a:gd name="T10" fmla="*/ 36 w 55"/>
                  <a:gd name="T11" fmla="*/ 49 h 80"/>
                  <a:gd name="T12" fmla="*/ 18 w 55"/>
                  <a:gd name="T13" fmla="*/ 43 h 80"/>
                  <a:gd name="T14" fmla="*/ 8 w 55"/>
                  <a:gd name="T15" fmla="*/ 37 h 80"/>
                  <a:gd name="T16" fmla="*/ 3 w 55"/>
                  <a:gd name="T17" fmla="*/ 28 h 80"/>
                  <a:gd name="T18" fmla="*/ 2 w 55"/>
                  <a:gd name="T19" fmla="*/ 18 h 80"/>
                  <a:gd name="T20" fmla="*/ 6 w 55"/>
                  <a:gd name="T21" fmla="*/ 9 h 80"/>
                  <a:gd name="T22" fmla="*/ 13 w 55"/>
                  <a:gd name="T23" fmla="*/ 4 h 80"/>
                  <a:gd name="T24" fmla="*/ 21 w 55"/>
                  <a:gd name="T25" fmla="*/ 1 h 80"/>
                  <a:gd name="T26" fmla="*/ 34 w 55"/>
                  <a:gd name="T27" fmla="*/ 1 h 80"/>
                  <a:gd name="T28" fmla="*/ 45 w 55"/>
                  <a:gd name="T29" fmla="*/ 6 h 80"/>
                  <a:gd name="T30" fmla="*/ 51 w 55"/>
                  <a:gd name="T31" fmla="*/ 15 h 80"/>
                  <a:gd name="T32" fmla="*/ 42 w 55"/>
                  <a:gd name="T33" fmla="*/ 24 h 80"/>
                  <a:gd name="T34" fmla="*/ 37 w 55"/>
                  <a:gd name="T35" fmla="*/ 14 h 80"/>
                  <a:gd name="T36" fmla="*/ 27 w 55"/>
                  <a:gd name="T37" fmla="*/ 11 h 80"/>
                  <a:gd name="T38" fmla="*/ 16 w 55"/>
                  <a:gd name="T39" fmla="*/ 14 h 80"/>
                  <a:gd name="T40" fmla="*/ 13 w 55"/>
                  <a:gd name="T41" fmla="*/ 21 h 80"/>
                  <a:gd name="T42" fmla="*/ 14 w 55"/>
                  <a:gd name="T43" fmla="*/ 26 h 80"/>
                  <a:gd name="T44" fmla="*/ 18 w 55"/>
                  <a:gd name="T45" fmla="*/ 29 h 80"/>
                  <a:gd name="T46" fmla="*/ 28 w 55"/>
                  <a:gd name="T47" fmla="*/ 32 h 80"/>
                  <a:gd name="T48" fmla="*/ 45 w 55"/>
                  <a:gd name="T49" fmla="*/ 38 h 80"/>
                  <a:gd name="T50" fmla="*/ 52 w 55"/>
                  <a:gd name="T51" fmla="*/ 45 h 80"/>
                  <a:gd name="T52" fmla="*/ 55 w 55"/>
                  <a:gd name="T53" fmla="*/ 56 h 80"/>
                  <a:gd name="T54" fmla="*/ 52 w 55"/>
                  <a:gd name="T55" fmla="*/ 69 h 80"/>
                  <a:gd name="T56" fmla="*/ 42 w 55"/>
                  <a:gd name="T57" fmla="*/ 77 h 80"/>
                  <a:gd name="T58" fmla="*/ 28 w 55"/>
                  <a:gd name="T59" fmla="*/ 80 h 80"/>
                  <a:gd name="T60" fmla="*/ 9 w 55"/>
                  <a:gd name="T61" fmla="*/ 74 h 80"/>
                  <a:gd name="T62" fmla="*/ 0 w 55"/>
                  <a:gd name="T63" fmla="*/ 5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" h="80">
                    <a:moveTo>
                      <a:pt x="11" y="54"/>
                    </a:moveTo>
                    <a:cubicBezTo>
                      <a:pt x="11" y="56"/>
                      <a:pt x="12" y="59"/>
                      <a:pt x="13" y="61"/>
                    </a:cubicBezTo>
                    <a:cubicBezTo>
                      <a:pt x="14" y="63"/>
                      <a:pt x="15" y="64"/>
                      <a:pt x="16" y="66"/>
                    </a:cubicBezTo>
                    <a:cubicBezTo>
                      <a:pt x="18" y="67"/>
                      <a:pt x="20" y="68"/>
                      <a:pt x="22" y="69"/>
                    </a:cubicBezTo>
                    <a:cubicBezTo>
                      <a:pt x="24" y="70"/>
                      <a:pt x="26" y="70"/>
                      <a:pt x="28" y="70"/>
                    </a:cubicBezTo>
                    <a:cubicBezTo>
                      <a:pt x="31" y="70"/>
                      <a:pt x="33" y="70"/>
                      <a:pt x="35" y="69"/>
                    </a:cubicBezTo>
                    <a:cubicBezTo>
                      <a:pt x="37" y="68"/>
                      <a:pt x="39" y="68"/>
                      <a:pt x="40" y="66"/>
                    </a:cubicBezTo>
                    <a:cubicBezTo>
                      <a:pt x="41" y="65"/>
                      <a:pt x="42" y="64"/>
                      <a:pt x="43" y="62"/>
                    </a:cubicBezTo>
                    <a:cubicBezTo>
                      <a:pt x="43" y="61"/>
                      <a:pt x="44" y="59"/>
                      <a:pt x="44" y="58"/>
                    </a:cubicBezTo>
                    <a:cubicBezTo>
                      <a:pt x="44" y="56"/>
                      <a:pt x="43" y="55"/>
                      <a:pt x="43" y="54"/>
                    </a:cubicBezTo>
                    <a:cubicBezTo>
                      <a:pt x="42" y="53"/>
                      <a:pt x="41" y="52"/>
                      <a:pt x="40" y="51"/>
                    </a:cubicBezTo>
                    <a:cubicBezTo>
                      <a:pt x="39" y="50"/>
                      <a:pt x="38" y="50"/>
                      <a:pt x="36" y="49"/>
                    </a:cubicBezTo>
                    <a:cubicBezTo>
                      <a:pt x="34" y="48"/>
                      <a:pt x="32" y="47"/>
                      <a:pt x="29" y="46"/>
                    </a:cubicBezTo>
                    <a:cubicBezTo>
                      <a:pt x="25" y="45"/>
                      <a:pt x="21" y="44"/>
                      <a:pt x="18" y="43"/>
                    </a:cubicBezTo>
                    <a:cubicBezTo>
                      <a:pt x="15" y="42"/>
                      <a:pt x="13" y="41"/>
                      <a:pt x="12" y="40"/>
                    </a:cubicBezTo>
                    <a:cubicBezTo>
                      <a:pt x="10" y="39"/>
                      <a:pt x="9" y="38"/>
                      <a:pt x="8" y="37"/>
                    </a:cubicBezTo>
                    <a:cubicBezTo>
                      <a:pt x="6" y="36"/>
                      <a:pt x="5" y="34"/>
                      <a:pt x="5" y="33"/>
                    </a:cubicBezTo>
                    <a:cubicBezTo>
                      <a:pt x="4" y="31"/>
                      <a:pt x="3" y="30"/>
                      <a:pt x="3" y="28"/>
                    </a:cubicBezTo>
                    <a:cubicBezTo>
                      <a:pt x="2" y="26"/>
                      <a:pt x="2" y="24"/>
                      <a:pt x="2" y="23"/>
                    </a:cubicBezTo>
                    <a:cubicBezTo>
                      <a:pt x="2" y="21"/>
                      <a:pt x="2" y="19"/>
                      <a:pt x="2" y="18"/>
                    </a:cubicBezTo>
                    <a:cubicBezTo>
                      <a:pt x="3" y="16"/>
                      <a:pt x="3" y="14"/>
                      <a:pt x="4" y="13"/>
                    </a:cubicBezTo>
                    <a:cubicBezTo>
                      <a:pt x="5" y="12"/>
                      <a:pt x="5" y="10"/>
                      <a:pt x="6" y="9"/>
                    </a:cubicBezTo>
                    <a:cubicBezTo>
                      <a:pt x="7" y="8"/>
                      <a:pt x="8" y="7"/>
                      <a:pt x="10" y="6"/>
                    </a:cubicBezTo>
                    <a:cubicBezTo>
                      <a:pt x="10" y="5"/>
                      <a:pt x="12" y="4"/>
                      <a:pt x="13" y="4"/>
                    </a:cubicBezTo>
                    <a:cubicBezTo>
                      <a:pt x="14" y="3"/>
                      <a:pt x="15" y="2"/>
                      <a:pt x="17" y="2"/>
                    </a:cubicBezTo>
                    <a:cubicBezTo>
                      <a:pt x="18" y="1"/>
                      <a:pt x="20" y="1"/>
                      <a:pt x="21" y="1"/>
                    </a:cubicBezTo>
                    <a:cubicBezTo>
                      <a:pt x="23" y="0"/>
                      <a:pt x="25" y="0"/>
                      <a:pt x="26" y="0"/>
                    </a:cubicBezTo>
                    <a:cubicBezTo>
                      <a:pt x="29" y="0"/>
                      <a:pt x="31" y="1"/>
                      <a:pt x="34" y="1"/>
                    </a:cubicBezTo>
                    <a:cubicBezTo>
                      <a:pt x="36" y="1"/>
                      <a:pt x="38" y="2"/>
                      <a:pt x="40" y="3"/>
                    </a:cubicBezTo>
                    <a:cubicBezTo>
                      <a:pt x="42" y="4"/>
                      <a:pt x="44" y="5"/>
                      <a:pt x="45" y="6"/>
                    </a:cubicBezTo>
                    <a:cubicBezTo>
                      <a:pt x="47" y="7"/>
                      <a:pt x="48" y="8"/>
                      <a:pt x="49" y="10"/>
                    </a:cubicBezTo>
                    <a:cubicBezTo>
                      <a:pt x="50" y="11"/>
                      <a:pt x="50" y="13"/>
                      <a:pt x="51" y="15"/>
                    </a:cubicBezTo>
                    <a:cubicBezTo>
                      <a:pt x="52" y="17"/>
                      <a:pt x="52" y="19"/>
                      <a:pt x="52" y="22"/>
                    </a:cubicBezTo>
                    <a:lnTo>
                      <a:pt x="42" y="24"/>
                    </a:lnTo>
                    <a:cubicBezTo>
                      <a:pt x="41" y="22"/>
                      <a:pt x="41" y="20"/>
                      <a:pt x="40" y="18"/>
                    </a:cubicBezTo>
                    <a:cubicBezTo>
                      <a:pt x="40" y="17"/>
                      <a:pt x="39" y="15"/>
                      <a:pt x="37" y="14"/>
                    </a:cubicBezTo>
                    <a:cubicBezTo>
                      <a:pt x="36" y="13"/>
                      <a:pt x="35" y="12"/>
                      <a:pt x="33" y="12"/>
                    </a:cubicBezTo>
                    <a:cubicBezTo>
                      <a:pt x="31" y="11"/>
                      <a:pt x="29" y="11"/>
                      <a:pt x="27" y="11"/>
                    </a:cubicBezTo>
                    <a:cubicBezTo>
                      <a:pt x="25" y="11"/>
                      <a:pt x="22" y="11"/>
                      <a:pt x="21" y="12"/>
                    </a:cubicBezTo>
                    <a:cubicBezTo>
                      <a:pt x="19" y="12"/>
                      <a:pt x="17" y="13"/>
                      <a:pt x="16" y="14"/>
                    </a:cubicBezTo>
                    <a:cubicBezTo>
                      <a:pt x="15" y="15"/>
                      <a:pt x="14" y="16"/>
                      <a:pt x="14" y="17"/>
                    </a:cubicBezTo>
                    <a:cubicBezTo>
                      <a:pt x="13" y="18"/>
                      <a:pt x="13" y="20"/>
                      <a:pt x="13" y="21"/>
                    </a:cubicBezTo>
                    <a:cubicBezTo>
                      <a:pt x="13" y="22"/>
                      <a:pt x="13" y="23"/>
                      <a:pt x="13" y="23"/>
                    </a:cubicBezTo>
                    <a:cubicBezTo>
                      <a:pt x="13" y="24"/>
                      <a:pt x="14" y="25"/>
                      <a:pt x="14" y="26"/>
                    </a:cubicBezTo>
                    <a:cubicBezTo>
                      <a:pt x="15" y="26"/>
                      <a:pt x="15" y="27"/>
                      <a:pt x="16" y="27"/>
                    </a:cubicBezTo>
                    <a:cubicBezTo>
                      <a:pt x="17" y="28"/>
                      <a:pt x="17" y="29"/>
                      <a:pt x="18" y="29"/>
                    </a:cubicBezTo>
                    <a:cubicBezTo>
                      <a:pt x="19" y="29"/>
                      <a:pt x="20" y="30"/>
                      <a:pt x="22" y="30"/>
                    </a:cubicBezTo>
                    <a:cubicBezTo>
                      <a:pt x="23" y="31"/>
                      <a:pt x="26" y="31"/>
                      <a:pt x="28" y="32"/>
                    </a:cubicBezTo>
                    <a:cubicBezTo>
                      <a:pt x="32" y="34"/>
                      <a:pt x="36" y="35"/>
                      <a:pt x="39" y="36"/>
                    </a:cubicBezTo>
                    <a:cubicBezTo>
                      <a:pt x="41" y="37"/>
                      <a:pt x="43" y="38"/>
                      <a:pt x="45" y="38"/>
                    </a:cubicBezTo>
                    <a:cubicBezTo>
                      <a:pt x="47" y="39"/>
                      <a:pt x="48" y="40"/>
                      <a:pt x="49" y="41"/>
                    </a:cubicBezTo>
                    <a:cubicBezTo>
                      <a:pt x="50" y="42"/>
                      <a:pt x="52" y="44"/>
                      <a:pt x="52" y="45"/>
                    </a:cubicBezTo>
                    <a:cubicBezTo>
                      <a:pt x="53" y="47"/>
                      <a:pt x="54" y="48"/>
                      <a:pt x="54" y="50"/>
                    </a:cubicBezTo>
                    <a:cubicBezTo>
                      <a:pt x="55" y="52"/>
                      <a:pt x="55" y="54"/>
                      <a:pt x="55" y="56"/>
                    </a:cubicBezTo>
                    <a:cubicBezTo>
                      <a:pt x="55" y="58"/>
                      <a:pt x="55" y="61"/>
                      <a:pt x="54" y="63"/>
                    </a:cubicBezTo>
                    <a:cubicBezTo>
                      <a:pt x="54" y="65"/>
                      <a:pt x="53" y="67"/>
                      <a:pt x="52" y="69"/>
                    </a:cubicBezTo>
                    <a:cubicBezTo>
                      <a:pt x="51" y="70"/>
                      <a:pt x="49" y="72"/>
                      <a:pt x="48" y="74"/>
                    </a:cubicBezTo>
                    <a:cubicBezTo>
                      <a:pt x="46" y="75"/>
                      <a:pt x="44" y="76"/>
                      <a:pt x="42" y="77"/>
                    </a:cubicBezTo>
                    <a:cubicBezTo>
                      <a:pt x="40" y="78"/>
                      <a:pt x="38" y="79"/>
                      <a:pt x="36" y="80"/>
                    </a:cubicBezTo>
                    <a:cubicBezTo>
                      <a:pt x="34" y="80"/>
                      <a:pt x="31" y="80"/>
                      <a:pt x="28" y="80"/>
                    </a:cubicBezTo>
                    <a:cubicBezTo>
                      <a:pt x="24" y="80"/>
                      <a:pt x="20" y="80"/>
                      <a:pt x="17" y="79"/>
                    </a:cubicBezTo>
                    <a:cubicBezTo>
                      <a:pt x="14" y="78"/>
                      <a:pt x="11" y="76"/>
                      <a:pt x="9" y="74"/>
                    </a:cubicBezTo>
                    <a:cubicBezTo>
                      <a:pt x="7" y="72"/>
                      <a:pt x="5" y="70"/>
                      <a:pt x="3" y="67"/>
                    </a:cubicBezTo>
                    <a:cubicBezTo>
                      <a:pt x="2" y="64"/>
                      <a:pt x="1" y="60"/>
                      <a:pt x="0" y="56"/>
                    </a:cubicBez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1" name="Freeform 72"/>
              <p:cNvSpPr>
                <a:spLocks/>
              </p:cNvSpPr>
              <p:nvPr/>
            </p:nvSpPr>
            <p:spPr bwMode="auto">
              <a:xfrm>
                <a:off x="6550326" y="552348"/>
                <a:ext cx="62308" cy="93462"/>
              </a:xfrm>
              <a:custGeom>
                <a:avLst/>
                <a:gdLst>
                  <a:gd name="T0" fmla="*/ 13 w 55"/>
                  <a:gd name="T1" fmla="*/ 61 h 80"/>
                  <a:gd name="T2" fmla="*/ 21 w 55"/>
                  <a:gd name="T3" fmla="*/ 69 h 80"/>
                  <a:gd name="T4" fmla="*/ 35 w 55"/>
                  <a:gd name="T5" fmla="*/ 69 h 80"/>
                  <a:gd name="T6" fmla="*/ 42 w 55"/>
                  <a:gd name="T7" fmla="*/ 62 h 80"/>
                  <a:gd name="T8" fmla="*/ 43 w 55"/>
                  <a:gd name="T9" fmla="*/ 54 h 80"/>
                  <a:gd name="T10" fmla="*/ 36 w 55"/>
                  <a:gd name="T11" fmla="*/ 49 h 80"/>
                  <a:gd name="T12" fmla="*/ 18 w 55"/>
                  <a:gd name="T13" fmla="*/ 43 h 80"/>
                  <a:gd name="T14" fmla="*/ 7 w 55"/>
                  <a:gd name="T15" fmla="*/ 37 h 80"/>
                  <a:gd name="T16" fmla="*/ 2 w 55"/>
                  <a:gd name="T17" fmla="*/ 28 h 80"/>
                  <a:gd name="T18" fmla="*/ 2 w 55"/>
                  <a:gd name="T19" fmla="*/ 18 h 80"/>
                  <a:gd name="T20" fmla="*/ 6 w 55"/>
                  <a:gd name="T21" fmla="*/ 9 h 80"/>
                  <a:gd name="T22" fmla="*/ 12 w 55"/>
                  <a:gd name="T23" fmla="*/ 4 h 80"/>
                  <a:gd name="T24" fmla="*/ 21 w 55"/>
                  <a:gd name="T25" fmla="*/ 1 h 80"/>
                  <a:gd name="T26" fmla="*/ 34 w 55"/>
                  <a:gd name="T27" fmla="*/ 1 h 80"/>
                  <a:gd name="T28" fmla="*/ 45 w 55"/>
                  <a:gd name="T29" fmla="*/ 6 h 80"/>
                  <a:gd name="T30" fmla="*/ 51 w 55"/>
                  <a:gd name="T31" fmla="*/ 15 h 80"/>
                  <a:gd name="T32" fmla="*/ 41 w 55"/>
                  <a:gd name="T33" fmla="*/ 24 h 80"/>
                  <a:gd name="T34" fmla="*/ 37 w 55"/>
                  <a:gd name="T35" fmla="*/ 14 h 80"/>
                  <a:gd name="T36" fmla="*/ 27 w 55"/>
                  <a:gd name="T37" fmla="*/ 11 h 80"/>
                  <a:gd name="T38" fmla="*/ 16 w 55"/>
                  <a:gd name="T39" fmla="*/ 14 h 80"/>
                  <a:gd name="T40" fmla="*/ 13 w 55"/>
                  <a:gd name="T41" fmla="*/ 21 h 80"/>
                  <a:gd name="T42" fmla="*/ 14 w 55"/>
                  <a:gd name="T43" fmla="*/ 26 h 80"/>
                  <a:gd name="T44" fmla="*/ 18 w 55"/>
                  <a:gd name="T45" fmla="*/ 29 h 80"/>
                  <a:gd name="T46" fmla="*/ 28 w 55"/>
                  <a:gd name="T47" fmla="*/ 32 h 80"/>
                  <a:gd name="T48" fmla="*/ 45 w 55"/>
                  <a:gd name="T49" fmla="*/ 38 h 80"/>
                  <a:gd name="T50" fmla="*/ 52 w 55"/>
                  <a:gd name="T51" fmla="*/ 45 h 80"/>
                  <a:gd name="T52" fmla="*/ 55 w 55"/>
                  <a:gd name="T53" fmla="*/ 56 h 80"/>
                  <a:gd name="T54" fmla="*/ 51 w 55"/>
                  <a:gd name="T55" fmla="*/ 69 h 80"/>
                  <a:gd name="T56" fmla="*/ 42 w 55"/>
                  <a:gd name="T57" fmla="*/ 77 h 80"/>
                  <a:gd name="T58" fmla="*/ 28 w 55"/>
                  <a:gd name="T59" fmla="*/ 80 h 80"/>
                  <a:gd name="T60" fmla="*/ 8 w 55"/>
                  <a:gd name="T61" fmla="*/ 74 h 80"/>
                  <a:gd name="T62" fmla="*/ 0 w 55"/>
                  <a:gd name="T63" fmla="*/ 5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" h="80">
                    <a:moveTo>
                      <a:pt x="11" y="54"/>
                    </a:moveTo>
                    <a:cubicBezTo>
                      <a:pt x="11" y="56"/>
                      <a:pt x="12" y="59"/>
                      <a:pt x="13" y="61"/>
                    </a:cubicBezTo>
                    <a:cubicBezTo>
                      <a:pt x="14" y="63"/>
                      <a:pt x="15" y="64"/>
                      <a:pt x="16" y="66"/>
                    </a:cubicBezTo>
                    <a:cubicBezTo>
                      <a:pt x="18" y="67"/>
                      <a:pt x="19" y="68"/>
                      <a:pt x="21" y="69"/>
                    </a:cubicBezTo>
                    <a:cubicBezTo>
                      <a:pt x="23" y="70"/>
                      <a:pt x="26" y="70"/>
                      <a:pt x="28" y="70"/>
                    </a:cubicBezTo>
                    <a:cubicBezTo>
                      <a:pt x="31" y="70"/>
                      <a:pt x="33" y="70"/>
                      <a:pt x="35" y="69"/>
                    </a:cubicBezTo>
                    <a:cubicBezTo>
                      <a:pt x="37" y="68"/>
                      <a:pt x="38" y="68"/>
                      <a:pt x="39" y="66"/>
                    </a:cubicBezTo>
                    <a:cubicBezTo>
                      <a:pt x="41" y="65"/>
                      <a:pt x="42" y="64"/>
                      <a:pt x="42" y="62"/>
                    </a:cubicBezTo>
                    <a:cubicBezTo>
                      <a:pt x="43" y="61"/>
                      <a:pt x="43" y="59"/>
                      <a:pt x="43" y="58"/>
                    </a:cubicBezTo>
                    <a:cubicBezTo>
                      <a:pt x="43" y="56"/>
                      <a:pt x="43" y="55"/>
                      <a:pt x="43" y="54"/>
                    </a:cubicBezTo>
                    <a:cubicBezTo>
                      <a:pt x="42" y="53"/>
                      <a:pt x="41" y="52"/>
                      <a:pt x="40" y="51"/>
                    </a:cubicBezTo>
                    <a:cubicBezTo>
                      <a:pt x="39" y="50"/>
                      <a:pt x="38" y="50"/>
                      <a:pt x="36" y="49"/>
                    </a:cubicBezTo>
                    <a:cubicBezTo>
                      <a:pt x="34" y="48"/>
                      <a:pt x="32" y="47"/>
                      <a:pt x="29" y="46"/>
                    </a:cubicBezTo>
                    <a:cubicBezTo>
                      <a:pt x="24" y="45"/>
                      <a:pt x="21" y="44"/>
                      <a:pt x="18" y="43"/>
                    </a:cubicBezTo>
                    <a:cubicBezTo>
                      <a:pt x="15" y="42"/>
                      <a:pt x="13" y="41"/>
                      <a:pt x="11" y="40"/>
                    </a:cubicBezTo>
                    <a:cubicBezTo>
                      <a:pt x="10" y="39"/>
                      <a:pt x="9" y="38"/>
                      <a:pt x="7" y="37"/>
                    </a:cubicBezTo>
                    <a:cubicBezTo>
                      <a:pt x="6" y="36"/>
                      <a:pt x="5" y="34"/>
                      <a:pt x="4" y="33"/>
                    </a:cubicBezTo>
                    <a:cubicBezTo>
                      <a:pt x="3" y="31"/>
                      <a:pt x="3" y="30"/>
                      <a:pt x="2" y="28"/>
                    </a:cubicBezTo>
                    <a:cubicBezTo>
                      <a:pt x="2" y="26"/>
                      <a:pt x="2" y="24"/>
                      <a:pt x="2" y="23"/>
                    </a:cubicBezTo>
                    <a:cubicBezTo>
                      <a:pt x="2" y="21"/>
                      <a:pt x="2" y="19"/>
                      <a:pt x="2" y="18"/>
                    </a:cubicBezTo>
                    <a:cubicBezTo>
                      <a:pt x="3" y="16"/>
                      <a:pt x="3" y="14"/>
                      <a:pt x="4" y="13"/>
                    </a:cubicBezTo>
                    <a:cubicBezTo>
                      <a:pt x="4" y="12"/>
                      <a:pt x="5" y="10"/>
                      <a:pt x="6" y="9"/>
                    </a:cubicBezTo>
                    <a:cubicBezTo>
                      <a:pt x="7" y="8"/>
                      <a:pt x="8" y="7"/>
                      <a:pt x="9" y="6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4" y="3"/>
                      <a:pt x="15" y="2"/>
                      <a:pt x="16" y="2"/>
                    </a:cubicBezTo>
                    <a:cubicBezTo>
                      <a:pt x="18" y="1"/>
                      <a:pt x="20" y="1"/>
                      <a:pt x="21" y="1"/>
                    </a:cubicBezTo>
                    <a:cubicBezTo>
                      <a:pt x="23" y="0"/>
                      <a:pt x="24" y="0"/>
                      <a:pt x="26" y="0"/>
                    </a:cubicBezTo>
                    <a:cubicBezTo>
                      <a:pt x="29" y="0"/>
                      <a:pt x="31" y="1"/>
                      <a:pt x="34" y="1"/>
                    </a:cubicBezTo>
                    <a:cubicBezTo>
                      <a:pt x="36" y="1"/>
                      <a:pt x="38" y="2"/>
                      <a:pt x="40" y="3"/>
                    </a:cubicBezTo>
                    <a:cubicBezTo>
                      <a:pt x="42" y="4"/>
                      <a:pt x="43" y="5"/>
                      <a:pt x="45" y="6"/>
                    </a:cubicBezTo>
                    <a:cubicBezTo>
                      <a:pt x="46" y="7"/>
                      <a:pt x="48" y="8"/>
                      <a:pt x="48" y="10"/>
                    </a:cubicBezTo>
                    <a:cubicBezTo>
                      <a:pt x="49" y="11"/>
                      <a:pt x="50" y="13"/>
                      <a:pt x="51" y="15"/>
                    </a:cubicBezTo>
                    <a:cubicBezTo>
                      <a:pt x="51" y="17"/>
                      <a:pt x="52" y="19"/>
                      <a:pt x="52" y="22"/>
                    </a:cubicBezTo>
                    <a:lnTo>
                      <a:pt x="41" y="24"/>
                    </a:lnTo>
                    <a:cubicBezTo>
                      <a:pt x="41" y="22"/>
                      <a:pt x="41" y="20"/>
                      <a:pt x="40" y="18"/>
                    </a:cubicBezTo>
                    <a:cubicBezTo>
                      <a:pt x="39" y="17"/>
                      <a:pt x="38" y="15"/>
                      <a:pt x="37" y="14"/>
                    </a:cubicBezTo>
                    <a:cubicBezTo>
                      <a:pt x="36" y="13"/>
                      <a:pt x="35" y="12"/>
                      <a:pt x="33" y="12"/>
                    </a:cubicBezTo>
                    <a:cubicBezTo>
                      <a:pt x="31" y="11"/>
                      <a:pt x="29" y="11"/>
                      <a:pt x="27" y="11"/>
                    </a:cubicBezTo>
                    <a:cubicBezTo>
                      <a:pt x="24" y="11"/>
                      <a:pt x="22" y="11"/>
                      <a:pt x="20" y="12"/>
                    </a:cubicBezTo>
                    <a:cubicBezTo>
                      <a:pt x="18" y="12"/>
                      <a:pt x="17" y="13"/>
                      <a:pt x="16" y="14"/>
                    </a:cubicBezTo>
                    <a:cubicBezTo>
                      <a:pt x="15" y="15"/>
                      <a:pt x="14" y="16"/>
                      <a:pt x="13" y="17"/>
                    </a:cubicBezTo>
                    <a:cubicBezTo>
                      <a:pt x="13" y="18"/>
                      <a:pt x="13" y="20"/>
                      <a:pt x="13" y="21"/>
                    </a:cubicBezTo>
                    <a:cubicBezTo>
                      <a:pt x="13" y="22"/>
                      <a:pt x="13" y="23"/>
                      <a:pt x="13" y="23"/>
                    </a:cubicBezTo>
                    <a:cubicBezTo>
                      <a:pt x="13" y="24"/>
                      <a:pt x="14" y="25"/>
                      <a:pt x="14" y="26"/>
                    </a:cubicBezTo>
                    <a:cubicBezTo>
                      <a:pt x="14" y="26"/>
                      <a:pt x="15" y="27"/>
                      <a:pt x="16" y="27"/>
                    </a:cubicBezTo>
                    <a:cubicBezTo>
                      <a:pt x="16" y="28"/>
                      <a:pt x="17" y="29"/>
                      <a:pt x="18" y="29"/>
                    </a:cubicBezTo>
                    <a:cubicBezTo>
                      <a:pt x="19" y="29"/>
                      <a:pt x="20" y="30"/>
                      <a:pt x="22" y="30"/>
                    </a:cubicBezTo>
                    <a:cubicBezTo>
                      <a:pt x="23" y="31"/>
                      <a:pt x="25" y="31"/>
                      <a:pt x="28" y="32"/>
                    </a:cubicBezTo>
                    <a:cubicBezTo>
                      <a:pt x="32" y="34"/>
                      <a:pt x="36" y="35"/>
                      <a:pt x="38" y="36"/>
                    </a:cubicBezTo>
                    <a:cubicBezTo>
                      <a:pt x="41" y="37"/>
                      <a:pt x="43" y="38"/>
                      <a:pt x="45" y="38"/>
                    </a:cubicBezTo>
                    <a:cubicBezTo>
                      <a:pt x="46" y="39"/>
                      <a:pt x="48" y="40"/>
                      <a:pt x="49" y="41"/>
                    </a:cubicBezTo>
                    <a:cubicBezTo>
                      <a:pt x="50" y="42"/>
                      <a:pt x="51" y="44"/>
                      <a:pt x="52" y="45"/>
                    </a:cubicBezTo>
                    <a:cubicBezTo>
                      <a:pt x="53" y="47"/>
                      <a:pt x="54" y="48"/>
                      <a:pt x="54" y="50"/>
                    </a:cubicBezTo>
                    <a:cubicBezTo>
                      <a:pt x="55" y="52"/>
                      <a:pt x="55" y="54"/>
                      <a:pt x="55" y="56"/>
                    </a:cubicBezTo>
                    <a:cubicBezTo>
                      <a:pt x="55" y="58"/>
                      <a:pt x="55" y="61"/>
                      <a:pt x="54" y="63"/>
                    </a:cubicBezTo>
                    <a:cubicBezTo>
                      <a:pt x="53" y="65"/>
                      <a:pt x="53" y="67"/>
                      <a:pt x="51" y="69"/>
                    </a:cubicBezTo>
                    <a:cubicBezTo>
                      <a:pt x="50" y="70"/>
                      <a:pt x="49" y="72"/>
                      <a:pt x="48" y="74"/>
                    </a:cubicBezTo>
                    <a:cubicBezTo>
                      <a:pt x="46" y="75"/>
                      <a:pt x="44" y="76"/>
                      <a:pt x="42" y="77"/>
                    </a:cubicBezTo>
                    <a:cubicBezTo>
                      <a:pt x="40" y="78"/>
                      <a:pt x="38" y="79"/>
                      <a:pt x="36" y="80"/>
                    </a:cubicBezTo>
                    <a:cubicBezTo>
                      <a:pt x="33" y="80"/>
                      <a:pt x="31" y="80"/>
                      <a:pt x="28" y="80"/>
                    </a:cubicBezTo>
                    <a:cubicBezTo>
                      <a:pt x="24" y="80"/>
                      <a:pt x="20" y="80"/>
                      <a:pt x="17" y="79"/>
                    </a:cubicBezTo>
                    <a:cubicBezTo>
                      <a:pt x="14" y="78"/>
                      <a:pt x="11" y="76"/>
                      <a:pt x="8" y="74"/>
                    </a:cubicBezTo>
                    <a:cubicBezTo>
                      <a:pt x="6" y="72"/>
                      <a:pt x="5" y="70"/>
                      <a:pt x="3" y="67"/>
                    </a:cubicBezTo>
                    <a:cubicBezTo>
                      <a:pt x="2" y="64"/>
                      <a:pt x="1" y="60"/>
                      <a:pt x="0" y="56"/>
                    </a:cubicBez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2" name="Freeform 73"/>
              <p:cNvSpPr>
                <a:spLocks noEditPoints="1"/>
              </p:cNvSpPr>
              <p:nvPr/>
            </p:nvSpPr>
            <p:spPr bwMode="auto">
              <a:xfrm>
                <a:off x="6628213" y="516000"/>
                <a:ext cx="15575" cy="129809"/>
              </a:xfrm>
              <a:custGeom>
                <a:avLst/>
                <a:gdLst>
                  <a:gd name="T0" fmla="*/ 0 w 11"/>
                  <a:gd name="T1" fmla="*/ 29 h 106"/>
                  <a:gd name="T2" fmla="*/ 11 w 11"/>
                  <a:gd name="T3" fmla="*/ 29 h 106"/>
                  <a:gd name="T4" fmla="*/ 11 w 11"/>
                  <a:gd name="T5" fmla="*/ 106 h 106"/>
                  <a:gd name="T6" fmla="*/ 0 w 11"/>
                  <a:gd name="T7" fmla="*/ 106 h 106"/>
                  <a:gd name="T8" fmla="*/ 0 w 11"/>
                  <a:gd name="T9" fmla="*/ 29 h 106"/>
                  <a:gd name="T10" fmla="*/ 0 w 11"/>
                  <a:gd name="T11" fmla="*/ 0 h 106"/>
                  <a:gd name="T12" fmla="*/ 11 w 11"/>
                  <a:gd name="T13" fmla="*/ 0 h 106"/>
                  <a:gd name="T14" fmla="*/ 11 w 11"/>
                  <a:gd name="T15" fmla="*/ 15 h 106"/>
                  <a:gd name="T16" fmla="*/ 0 w 11"/>
                  <a:gd name="T17" fmla="*/ 15 h 106"/>
                  <a:gd name="T18" fmla="*/ 0 w 11"/>
                  <a:gd name="T1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6">
                    <a:moveTo>
                      <a:pt x="0" y="29"/>
                    </a:moveTo>
                    <a:lnTo>
                      <a:pt x="11" y="29"/>
                    </a:lnTo>
                    <a:lnTo>
                      <a:pt x="11" y="106"/>
                    </a:lnTo>
                    <a:lnTo>
                      <a:pt x="0" y="106"/>
                    </a:lnTo>
                    <a:lnTo>
                      <a:pt x="0" y="29"/>
                    </a:lnTo>
                    <a:close/>
                    <a:moveTo>
                      <a:pt x="0" y="0"/>
                    </a:moveTo>
                    <a:lnTo>
                      <a:pt x="11" y="0"/>
                    </a:lnTo>
                    <a:lnTo>
                      <a:pt x="1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3" name="Freeform 74"/>
              <p:cNvSpPr>
                <a:spLocks noEditPoints="1"/>
              </p:cNvSpPr>
              <p:nvPr/>
            </p:nvSpPr>
            <p:spPr bwMode="auto">
              <a:xfrm>
                <a:off x="6659366" y="552348"/>
                <a:ext cx="72692" cy="93462"/>
              </a:xfrm>
              <a:custGeom>
                <a:avLst/>
                <a:gdLst>
                  <a:gd name="T0" fmla="*/ 13 w 62"/>
                  <a:gd name="T1" fmla="*/ 53 h 80"/>
                  <a:gd name="T2" fmla="*/ 17 w 62"/>
                  <a:gd name="T3" fmla="*/ 63 h 80"/>
                  <a:gd name="T4" fmla="*/ 24 w 62"/>
                  <a:gd name="T5" fmla="*/ 68 h 80"/>
                  <a:gd name="T6" fmla="*/ 31 w 62"/>
                  <a:gd name="T7" fmla="*/ 70 h 80"/>
                  <a:gd name="T8" fmla="*/ 39 w 62"/>
                  <a:gd name="T9" fmla="*/ 68 h 80"/>
                  <a:gd name="T10" fmla="*/ 45 w 62"/>
                  <a:gd name="T11" fmla="*/ 63 h 80"/>
                  <a:gd name="T12" fmla="*/ 49 w 62"/>
                  <a:gd name="T13" fmla="*/ 53 h 80"/>
                  <a:gd name="T14" fmla="*/ 51 w 62"/>
                  <a:gd name="T15" fmla="*/ 40 h 80"/>
                  <a:gd name="T16" fmla="*/ 49 w 62"/>
                  <a:gd name="T17" fmla="*/ 28 h 80"/>
                  <a:gd name="T18" fmla="*/ 45 w 62"/>
                  <a:gd name="T19" fmla="*/ 19 h 80"/>
                  <a:gd name="T20" fmla="*/ 39 w 62"/>
                  <a:gd name="T21" fmla="*/ 13 h 80"/>
                  <a:gd name="T22" fmla="*/ 31 w 62"/>
                  <a:gd name="T23" fmla="*/ 11 h 80"/>
                  <a:gd name="T24" fmla="*/ 24 w 62"/>
                  <a:gd name="T25" fmla="*/ 13 h 80"/>
                  <a:gd name="T26" fmla="*/ 17 w 62"/>
                  <a:gd name="T27" fmla="*/ 18 h 80"/>
                  <a:gd name="T28" fmla="*/ 13 w 62"/>
                  <a:gd name="T29" fmla="*/ 28 h 80"/>
                  <a:gd name="T30" fmla="*/ 12 w 62"/>
                  <a:gd name="T31" fmla="*/ 40 h 80"/>
                  <a:gd name="T32" fmla="*/ 13 w 62"/>
                  <a:gd name="T33" fmla="*/ 53 h 80"/>
                  <a:gd name="T34" fmla="*/ 3 w 62"/>
                  <a:gd name="T35" fmla="*/ 22 h 80"/>
                  <a:gd name="T36" fmla="*/ 10 w 62"/>
                  <a:gd name="T37" fmla="*/ 9 h 80"/>
                  <a:gd name="T38" fmla="*/ 20 w 62"/>
                  <a:gd name="T39" fmla="*/ 2 h 80"/>
                  <a:gd name="T40" fmla="*/ 31 w 62"/>
                  <a:gd name="T41" fmla="*/ 0 h 80"/>
                  <a:gd name="T42" fmla="*/ 44 w 62"/>
                  <a:gd name="T43" fmla="*/ 3 h 80"/>
                  <a:gd name="T44" fmla="*/ 54 w 62"/>
                  <a:gd name="T45" fmla="*/ 11 h 80"/>
                  <a:gd name="T46" fmla="*/ 60 w 62"/>
                  <a:gd name="T47" fmla="*/ 23 h 80"/>
                  <a:gd name="T48" fmla="*/ 62 w 62"/>
                  <a:gd name="T49" fmla="*/ 39 h 80"/>
                  <a:gd name="T50" fmla="*/ 61 w 62"/>
                  <a:gd name="T51" fmla="*/ 53 h 80"/>
                  <a:gd name="T52" fmla="*/ 58 w 62"/>
                  <a:gd name="T53" fmla="*/ 63 h 80"/>
                  <a:gd name="T54" fmla="*/ 54 w 62"/>
                  <a:gd name="T55" fmla="*/ 70 h 80"/>
                  <a:gd name="T56" fmla="*/ 47 w 62"/>
                  <a:gd name="T57" fmla="*/ 76 h 80"/>
                  <a:gd name="T58" fmla="*/ 39 w 62"/>
                  <a:gd name="T59" fmla="*/ 79 h 80"/>
                  <a:gd name="T60" fmla="*/ 31 w 62"/>
                  <a:gd name="T61" fmla="*/ 80 h 80"/>
                  <a:gd name="T62" fmla="*/ 19 w 62"/>
                  <a:gd name="T63" fmla="*/ 78 h 80"/>
                  <a:gd name="T64" fmla="*/ 9 w 62"/>
                  <a:gd name="T65" fmla="*/ 70 h 80"/>
                  <a:gd name="T66" fmla="*/ 2 w 62"/>
                  <a:gd name="T67" fmla="*/ 58 h 80"/>
                  <a:gd name="T68" fmla="*/ 0 w 62"/>
                  <a:gd name="T69" fmla="*/ 40 h 80"/>
                  <a:gd name="T70" fmla="*/ 3 w 62"/>
                  <a:gd name="T71" fmla="*/ 2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" h="80">
                    <a:moveTo>
                      <a:pt x="13" y="53"/>
                    </a:moveTo>
                    <a:cubicBezTo>
                      <a:pt x="14" y="57"/>
                      <a:pt x="15" y="60"/>
                      <a:pt x="17" y="63"/>
                    </a:cubicBezTo>
                    <a:cubicBezTo>
                      <a:pt x="19" y="65"/>
                      <a:pt x="21" y="67"/>
                      <a:pt x="24" y="68"/>
                    </a:cubicBezTo>
                    <a:cubicBezTo>
                      <a:pt x="26" y="69"/>
                      <a:pt x="28" y="70"/>
                      <a:pt x="31" y="70"/>
                    </a:cubicBezTo>
                    <a:cubicBezTo>
                      <a:pt x="34" y="70"/>
                      <a:pt x="37" y="69"/>
                      <a:pt x="39" y="68"/>
                    </a:cubicBezTo>
                    <a:cubicBezTo>
                      <a:pt x="41" y="67"/>
                      <a:pt x="43" y="65"/>
                      <a:pt x="45" y="63"/>
                    </a:cubicBezTo>
                    <a:cubicBezTo>
                      <a:pt x="47" y="60"/>
                      <a:pt x="48" y="57"/>
                      <a:pt x="49" y="53"/>
                    </a:cubicBezTo>
                    <a:cubicBezTo>
                      <a:pt x="50" y="49"/>
                      <a:pt x="51" y="45"/>
                      <a:pt x="51" y="40"/>
                    </a:cubicBezTo>
                    <a:cubicBezTo>
                      <a:pt x="51" y="35"/>
                      <a:pt x="50" y="31"/>
                      <a:pt x="49" y="28"/>
                    </a:cubicBezTo>
                    <a:cubicBezTo>
                      <a:pt x="48" y="24"/>
                      <a:pt x="47" y="21"/>
                      <a:pt x="45" y="19"/>
                    </a:cubicBezTo>
                    <a:cubicBezTo>
                      <a:pt x="43" y="16"/>
                      <a:pt x="41" y="14"/>
                      <a:pt x="39" y="13"/>
                    </a:cubicBezTo>
                    <a:cubicBezTo>
                      <a:pt x="37" y="12"/>
                      <a:pt x="34" y="11"/>
                      <a:pt x="31" y="11"/>
                    </a:cubicBezTo>
                    <a:cubicBezTo>
                      <a:pt x="28" y="11"/>
                      <a:pt x="26" y="12"/>
                      <a:pt x="24" y="13"/>
                    </a:cubicBezTo>
                    <a:cubicBezTo>
                      <a:pt x="21" y="14"/>
                      <a:pt x="19" y="16"/>
                      <a:pt x="17" y="18"/>
                    </a:cubicBezTo>
                    <a:cubicBezTo>
                      <a:pt x="15" y="21"/>
                      <a:pt x="14" y="24"/>
                      <a:pt x="13" y="28"/>
                    </a:cubicBezTo>
                    <a:cubicBezTo>
                      <a:pt x="12" y="31"/>
                      <a:pt x="12" y="36"/>
                      <a:pt x="12" y="40"/>
                    </a:cubicBezTo>
                    <a:cubicBezTo>
                      <a:pt x="12" y="45"/>
                      <a:pt x="12" y="50"/>
                      <a:pt x="13" y="53"/>
                    </a:cubicBezTo>
                    <a:close/>
                    <a:moveTo>
                      <a:pt x="3" y="22"/>
                    </a:moveTo>
                    <a:cubicBezTo>
                      <a:pt x="4" y="17"/>
                      <a:pt x="7" y="12"/>
                      <a:pt x="10" y="9"/>
                    </a:cubicBezTo>
                    <a:cubicBezTo>
                      <a:pt x="13" y="6"/>
                      <a:pt x="16" y="4"/>
                      <a:pt x="20" y="2"/>
                    </a:cubicBezTo>
                    <a:cubicBezTo>
                      <a:pt x="23" y="1"/>
                      <a:pt x="27" y="0"/>
                      <a:pt x="31" y="0"/>
                    </a:cubicBezTo>
                    <a:cubicBezTo>
                      <a:pt x="36" y="0"/>
                      <a:pt x="40" y="1"/>
                      <a:pt x="44" y="3"/>
                    </a:cubicBezTo>
                    <a:cubicBezTo>
                      <a:pt x="47" y="5"/>
                      <a:pt x="51" y="7"/>
                      <a:pt x="54" y="11"/>
                    </a:cubicBezTo>
                    <a:cubicBezTo>
                      <a:pt x="56" y="14"/>
                      <a:pt x="59" y="18"/>
                      <a:pt x="60" y="23"/>
                    </a:cubicBezTo>
                    <a:cubicBezTo>
                      <a:pt x="61" y="28"/>
                      <a:pt x="62" y="33"/>
                      <a:pt x="62" y="39"/>
                    </a:cubicBezTo>
                    <a:cubicBezTo>
                      <a:pt x="62" y="44"/>
                      <a:pt x="62" y="49"/>
                      <a:pt x="61" y="53"/>
                    </a:cubicBezTo>
                    <a:cubicBezTo>
                      <a:pt x="60" y="56"/>
                      <a:pt x="60" y="60"/>
                      <a:pt x="58" y="63"/>
                    </a:cubicBezTo>
                    <a:cubicBezTo>
                      <a:pt x="57" y="66"/>
                      <a:pt x="56" y="68"/>
                      <a:pt x="54" y="70"/>
                    </a:cubicBezTo>
                    <a:cubicBezTo>
                      <a:pt x="52" y="72"/>
                      <a:pt x="50" y="74"/>
                      <a:pt x="47" y="76"/>
                    </a:cubicBezTo>
                    <a:cubicBezTo>
                      <a:pt x="45" y="77"/>
                      <a:pt x="42" y="79"/>
                      <a:pt x="39" y="79"/>
                    </a:cubicBezTo>
                    <a:cubicBezTo>
                      <a:pt x="37" y="80"/>
                      <a:pt x="34" y="80"/>
                      <a:pt x="31" y="80"/>
                    </a:cubicBezTo>
                    <a:cubicBezTo>
                      <a:pt x="27" y="80"/>
                      <a:pt x="22" y="79"/>
                      <a:pt x="19" y="78"/>
                    </a:cubicBezTo>
                    <a:cubicBezTo>
                      <a:pt x="15" y="76"/>
                      <a:pt x="12" y="74"/>
                      <a:pt x="9" y="70"/>
                    </a:cubicBezTo>
                    <a:cubicBezTo>
                      <a:pt x="6" y="67"/>
                      <a:pt x="4" y="63"/>
                      <a:pt x="2" y="58"/>
                    </a:cubicBezTo>
                    <a:cubicBezTo>
                      <a:pt x="1" y="53"/>
                      <a:pt x="0" y="47"/>
                      <a:pt x="0" y="40"/>
                    </a:cubicBezTo>
                    <a:cubicBezTo>
                      <a:pt x="0" y="33"/>
                      <a:pt x="1" y="27"/>
                      <a:pt x="3" y="22"/>
                    </a:cubicBez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4" name="Freeform 75"/>
              <p:cNvSpPr>
                <a:spLocks/>
              </p:cNvSpPr>
              <p:nvPr/>
            </p:nvSpPr>
            <p:spPr bwMode="auto">
              <a:xfrm>
                <a:off x="6747634" y="552348"/>
                <a:ext cx="67498" cy="93462"/>
              </a:xfrm>
              <a:custGeom>
                <a:avLst/>
                <a:gdLst>
                  <a:gd name="T0" fmla="*/ 0 w 54"/>
                  <a:gd name="T1" fmla="*/ 2 h 79"/>
                  <a:gd name="T2" fmla="*/ 10 w 54"/>
                  <a:gd name="T3" fmla="*/ 2 h 79"/>
                  <a:gd name="T4" fmla="*/ 10 w 54"/>
                  <a:gd name="T5" fmla="*/ 13 h 79"/>
                  <a:gd name="T6" fmla="*/ 19 w 54"/>
                  <a:gd name="T7" fmla="*/ 3 h 79"/>
                  <a:gd name="T8" fmla="*/ 31 w 54"/>
                  <a:gd name="T9" fmla="*/ 0 h 79"/>
                  <a:gd name="T10" fmla="*/ 37 w 54"/>
                  <a:gd name="T11" fmla="*/ 1 h 79"/>
                  <a:gd name="T12" fmla="*/ 42 w 54"/>
                  <a:gd name="T13" fmla="*/ 3 h 79"/>
                  <a:gd name="T14" fmla="*/ 47 w 54"/>
                  <a:gd name="T15" fmla="*/ 6 h 79"/>
                  <a:gd name="T16" fmla="*/ 50 w 54"/>
                  <a:gd name="T17" fmla="*/ 9 h 79"/>
                  <a:gd name="T18" fmla="*/ 52 w 54"/>
                  <a:gd name="T19" fmla="*/ 14 h 79"/>
                  <a:gd name="T20" fmla="*/ 53 w 54"/>
                  <a:gd name="T21" fmla="*/ 19 h 79"/>
                  <a:gd name="T22" fmla="*/ 54 w 54"/>
                  <a:gd name="T23" fmla="*/ 24 h 79"/>
                  <a:gd name="T24" fmla="*/ 54 w 54"/>
                  <a:gd name="T25" fmla="*/ 32 h 79"/>
                  <a:gd name="T26" fmla="*/ 54 w 54"/>
                  <a:gd name="T27" fmla="*/ 79 h 79"/>
                  <a:gd name="T28" fmla="*/ 43 w 54"/>
                  <a:gd name="T29" fmla="*/ 79 h 79"/>
                  <a:gd name="T30" fmla="*/ 43 w 54"/>
                  <a:gd name="T31" fmla="*/ 32 h 79"/>
                  <a:gd name="T32" fmla="*/ 42 w 54"/>
                  <a:gd name="T33" fmla="*/ 25 h 79"/>
                  <a:gd name="T34" fmla="*/ 41 w 54"/>
                  <a:gd name="T35" fmla="*/ 20 h 79"/>
                  <a:gd name="T36" fmla="*/ 40 w 54"/>
                  <a:gd name="T37" fmla="*/ 17 h 79"/>
                  <a:gd name="T38" fmla="*/ 37 w 54"/>
                  <a:gd name="T39" fmla="*/ 14 h 79"/>
                  <a:gd name="T40" fmla="*/ 33 w 54"/>
                  <a:gd name="T41" fmla="*/ 12 h 79"/>
                  <a:gd name="T42" fmla="*/ 29 w 54"/>
                  <a:gd name="T43" fmla="*/ 12 h 79"/>
                  <a:gd name="T44" fmla="*/ 22 w 54"/>
                  <a:gd name="T45" fmla="*/ 13 h 79"/>
                  <a:gd name="T46" fmla="*/ 17 w 54"/>
                  <a:gd name="T47" fmla="*/ 17 h 79"/>
                  <a:gd name="T48" fmla="*/ 13 w 54"/>
                  <a:gd name="T49" fmla="*/ 25 h 79"/>
                  <a:gd name="T50" fmla="*/ 11 w 54"/>
                  <a:gd name="T51" fmla="*/ 37 h 79"/>
                  <a:gd name="T52" fmla="*/ 11 w 54"/>
                  <a:gd name="T53" fmla="*/ 79 h 79"/>
                  <a:gd name="T54" fmla="*/ 0 w 54"/>
                  <a:gd name="T55" fmla="*/ 79 h 79"/>
                  <a:gd name="T56" fmla="*/ 0 w 54"/>
                  <a:gd name="T57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4" h="79">
                    <a:moveTo>
                      <a:pt x="0" y="2"/>
                    </a:moveTo>
                    <a:lnTo>
                      <a:pt x="10" y="2"/>
                    </a:lnTo>
                    <a:lnTo>
                      <a:pt x="10" y="13"/>
                    </a:lnTo>
                    <a:cubicBezTo>
                      <a:pt x="13" y="9"/>
                      <a:pt x="16" y="6"/>
                      <a:pt x="19" y="3"/>
                    </a:cubicBezTo>
                    <a:cubicBezTo>
                      <a:pt x="23" y="1"/>
                      <a:pt x="27" y="0"/>
                      <a:pt x="31" y="0"/>
                    </a:cubicBezTo>
                    <a:cubicBezTo>
                      <a:pt x="33" y="0"/>
                      <a:pt x="35" y="1"/>
                      <a:pt x="37" y="1"/>
                    </a:cubicBezTo>
                    <a:cubicBezTo>
                      <a:pt x="39" y="1"/>
                      <a:pt x="41" y="2"/>
                      <a:pt x="42" y="3"/>
                    </a:cubicBezTo>
                    <a:cubicBezTo>
                      <a:pt x="44" y="4"/>
                      <a:pt x="45" y="5"/>
                      <a:pt x="47" y="6"/>
                    </a:cubicBezTo>
                    <a:cubicBezTo>
                      <a:pt x="48" y="7"/>
                      <a:pt x="49" y="8"/>
                      <a:pt x="50" y="9"/>
                    </a:cubicBezTo>
                    <a:cubicBezTo>
                      <a:pt x="51" y="11"/>
                      <a:pt x="52" y="12"/>
                      <a:pt x="52" y="14"/>
                    </a:cubicBezTo>
                    <a:cubicBezTo>
                      <a:pt x="53" y="15"/>
                      <a:pt x="53" y="17"/>
                      <a:pt x="53" y="19"/>
                    </a:cubicBezTo>
                    <a:cubicBezTo>
                      <a:pt x="54" y="20"/>
                      <a:pt x="54" y="22"/>
                      <a:pt x="54" y="24"/>
                    </a:cubicBezTo>
                    <a:cubicBezTo>
                      <a:pt x="54" y="26"/>
                      <a:pt x="54" y="29"/>
                      <a:pt x="54" y="32"/>
                    </a:cubicBezTo>
                    <a:lnTo>
                      <a:pt x="54" y="79"/>
                    </a:lnTo>
                    <a:lnTo>
                      <a:pt x="43" y="79"/>
                    </a:lnTo>
                    <a:lnTo>
                      <a:pt x="43" y="32"/>
                    </a:lnTo>
                    <a:cubicBezTo>
                      <a:pt x="43" y="29"/>
                      <a:pt x="43" y="27"/>
                      <a:pt x="42" y="25"/>
                    </a:cubicBezTo>
                    <a:cubicBezTo>
                      <a:pt x="42" y="23"/>
                      <a:pt x="42" y="22"/>
                      <a:pt x="41" y="20"/>
                    </a:cubicBezTo>
                    <a:cubicBezTo>
                      <a:pt x="41" y="19"/>
                      <a:pt x="40" y="18"/>
                      <a:pt x="40" y="17"/>
                    </a:cubicBezTo>
                    <a:cubicBezTo>
                      <a:pt x="39" y="16"/>
                      <a:pt x="38" y="15"/>
                      <a:pt x="37" y="14"/>
                    </a:cubicBezTo>
                    <a:cubicBezTo>
                      <a:pt x="36" y="13"/>
                      <a:pt x="35" y="13"/>
                      <a:pt x="33" y="12"/>
                    </a:cubicBezTo>
                    <a:cubicBezTo>
                      <a:pt x="32" y="12"/>
                      <a:pt x="30" y="12"/>
                      <a:pt x="29" y="12"/>
                    </a:cubicBezTo>
                    <a:cubicBezTo>
                      <a:pt x="27" y="12"/>
                      <a:pt x="24" y="12"/>
                      <a:pt x="22" y="13"/>
                    </a:cubicBezTo>
                    <a:cubicBezTo>
                      <a:pt x="20" y="14"/>
                      <a:pt x="18" y="15"/>
                      <a:pt x="17" y="17"/>
                    </a:cubicBezTo>
                    <a:cubicBezTo>
                      <a:pt x="15" y="19"/>
                      <a:pt x="14" y="21"/>
                      <a:pt x="13" y="25"/>
                    </a:cubicBezTo>
                    <a:cubicBezTo>
                      <a:pt x="12" y="28"/>
                      <a:pt x="11" y="32"/>
                      <a:pt x="11" y="37"/>
                    </a:cubicBezTo>
                    <a:lnTo>
                      <a:pt x="11" y="79"/>
                    </a:lnTo>
                    <a:lnTo>
                      <a:pt x="0" y="7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5" name="Rectangle 76"/>
              <p:cNvSpPr>
                <a:spLocks noChangeArrowheads="1"/>
              </p:cNvSpPr>
              <p:nvPr/>
            </p:nvSpPr>
            <p:spPr bwMode="auto">
              <a:xfrm>
                <a:off x="6835905" y="630231"/>
                <a:ext cx="15575" cy="15579"/>
              </a:xfrm>
              <a:prstGeom prst="rect">
                <a:avLst/>
              </a:pr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6" name="Rectangle 77"/>
              <p:cNvSpPr>
                <a:spLocks noChangeArrowheads="1"/>
              </p:cNvSpPr>
              <p:nvPr/>
            </p:nvSpPr>
            <p:spPr bwMode="auto">
              <a:xfrm>
                <a:off x="6867059" y="630231"/>
                <a:ext cx="15575" cy="15579"/>
              </a:xfrm>
              <a:prstGeom prst="rect">
                <a:avLst/>
              </a:pr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7" name="Rectangle 78"/>
              <p:cNvSpPr>
                <a:spLocks noChangeArrowheads="1"/>
              </p:cNvSpPr>
              <p:nvPr/>
            </p:nvSpPr>
            <p:spPr bwMode="auto">
              <a:xfrm>
                <a:off x="6903403" y="630231"/>
                <a:ext cx="10385" cy="15579"/>
              </a:xfrm>
              <a:prstGeom prst="rect">
                <a:avLst/>
              </a:pr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8" name="Freeform 79"/>
              <p:cNvSpPr>
                <a:spLocks/>
              </p:cNvSpPr>
              <p:nvPr/>
            </p:nvSpPr>
            <p:spPr bwMode="auto">
              <a:xfrm>
                <a:off x="6955326" y="516000"/>
                <a:ext cx="98652" cy="129809"/>
              </a:xfrm>
              <a:custGeom>
                <a:avLst/>
                <a:gdLst>
                  <a:gd name="T0" fmla="*/ 35 w 83"/>
                  <a:gd name="T1" fmla="*/ 61 h 106"/>
                  <a:gd name="T2" fmla="*/ 0 w 83"/>
                  <a:gd name="T3" fmla="*/ 0 h 106"/>
                  <a:gd name="T4" fmla="*/ 14 w 83"/>
                  <a:gd name="T5" fmla="*/ 0 h 106"/>
                  <a:gd name="T6" fmla="*/ 32 w 83"/>
                  <a:gd name="T7" fmla="*/ 32 h 106"/>
                  <a:gd name="T8" fmla="*/ 37 w 83"/>
                  <a:gd name="T9" fmla="*/ 41 h 106"/>
                  <a:gd name="T10" fmla="*/ 42 w 83"/>
                  <a:gd name="T11" fmla="*/ 50 h 106"/>
                  <a:gd name="T12" fmla="*/ 46 w 83"/>
                  <a:gd name="T13" fmla="*/ 41 h 106"/>
                  <a:gd name="T14" fmla="*/ 52 w 83"/>
                  <a:gd name="T15" fmla="*/ 31 h 106"/>
                  <a:gd name="T16" fmla="*/ 69 w 83"/>
                  <a:gd name="T17" fmla="*/ 0 h 106"/>
                  <a:gd name="T18" fmla="*/ 83 w 83"/>
                  <a:gd name="T19" fmla="*/ 0 h 106"/>
                  <a:gd name="T20" fmla="*/ 47 w 83"/>
                  <a:gd name="T21" fmla="*/ 61 h 106"/>
                  <a:gd name="T22" fmla="*/ 47 w 83"/>
                  <a:gd name="T23" fmla="*/ 106 h 106"/>
                  <a:gd name="T24" fmla="*/ 35 w 83"/>
                  <a:gd name="T25" fmla="*/ 106 h 106"/>
                  <a:gd name="T26" fmla="*/ 35 w 83"/>
                  <a:gd name="T27" fmla="*/ 6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" h="106">
                    <a:moveTo>
                      <a:pt x="35" y="61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32" y="32"/>
                    </a:lnTo>
                    <a:cubicBezTo>
                      <a:pt x="34" y="35"/>
                      <a:pt x="36" y="38"/>
                      <a:pt x="37" y="41"/>
                    </a:cubicBezTo>
                    <a:cubicBezTo>
                      <a:pt x="39" y="44"/>
                      <a:pt x="40" y="47"/>
                      <a:pt x="42" y="50"/>
                    </a:cubicBezTo>
                    <a:cubicBezTo>
                      <a:pt x="43" y="47"/>
                      <a:pt x="45" y="44"/>
                      <a:pt x="46" y="41"/>
                    </a:cubicBezTo>
                    <a:cubicBezTo>
                      <a:pt x="48" y="38"/>
                      <a:pt x="50" y="34"/>
                      <a:pt x="52" y="31"/>
                    </a:cubicBezTo>
                    <a:lnTo>
                      <a:pt x="69" y="0"/>
                    </a:lnTo>
                    <a:lnTo>
                      <a:pt x="83" y="0"/>
                    </a:lnTo>
                    <a:lnTo>
                      <a:pt x="47" y="61"/>
                    </a:lnTo>
                    <a:lnTo>
                      <a:pt x="47" y="106"/>
                    </a:lnTo>
                    <a:lnTo>
                      <a:pt x="35" y="106"/>
                    </a:lnTo>
                    <a:lnTo>
                      <a:pt x="35" y="61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9" name="Freeform 80"/>
              <p:cNvSpPr>
                <a:spLocks noEditPoints="1"/>
              </p:cNvSpPr>
              <p:nvPr/>
            </p:nvSpPr>
            <p:spPr bwMode="auto">
              <a:xfrm>
                <a:off x="7048788" y="552348"/>
                <a:ext cx="72692" cy="93462"/>
              </a:xfrm>
              <a:custGeom>
                <a:avLst/>
                <a:gdLst>
                  <a:gd name="T0" fmla="*/ 13 w 62"/>
                  <a:gd name="T1" fmla="*/ 53 h 80"/>
                  <a:gd name="T2" fmla="*/ 17 w 62"/>
                  <a:gd name="T3" fmla="*/ 63 h 80"/>
                  <a:gd name="T4" fmla="*/ 23 w 62"/>
                  <a:gd name="T5" fmla="*/ 68 h 80"/>
                  <a:gd name="T6" fmla="*/ 31 w 62"/>
                  <a:gd name="T7" fmla="*/ 70 h 80"/>
                  <a:gd name="T8" fmla="*/ 39 w 62"/>
                  <a:gd name="T9" fmla="*/ 68 h 80"/>
                  <a:gd name="T10" fmla="*/ 45 w 62"/>
                  <a:gd name="T11" fmla="*/ 63 h 80"/>
                  <a:gd name="T12" fmla="*/ 49 w 62"/>
                  <a:gd name="T13" fmla="*/ 53 h 80"/>
                  <a:gd name="T14" fmla="*/ 50 w 62"/>
                  <a:gd name="T15" fmla="*/ 40 h 80"/>
                  <a:gd name="T16" fmla="*/ 49 w 62"/>
                  <a:gd name="T17" fmla="*/ 28 h 80"/>
                  <a:gd name="T18" fmla="*/ 45 w 62"/>
                  <a:gd name="T19" fmla="*/ 19 h 80"/>
                  <a:gd name="T20" fmla="*/ 39 w 62"/>
                  <a:gd name="T21" fmla="*/ 13 h 80"/>
                  <a:gd name="T22" fmla="*/ 31 w 62"/>
                  <a:gd name="T23" fmla="*/ 11 h 80"/>
                  <a:gd name="T24" fmla="*/ 23 w 62"/>
                  <a:gd name="T25" fmla="*/ 13 h 80"/>
                  <a:gd name="T26" fmla="*/ 17 w 62"/>
                  <a:gd name="T27" fmla="*/ 18 h 80"/>
                  <a:gd name="T28" fmla="*/ 13 w 62"/>
                  <a:gd name="T29" fmla="*/ 28 h 80"/>
                  <a:gd name="T30" fmla="*/ 11 w 62"/>
                  <a:gd name="T31" fmla="*/ 40 h 80"/>
                  <a:gd name="T32" fmla="*/ 13 w 62"/>
                  <a:gd name="T33" fmla="*/ 53 h 80"/>
                  <a:gd name="T34" fmla="*/ 2 w 62"/>
                  <a:gd name="T35" fmla="*/ 22 h 80"/>
                  <a:gd name="T36" fmla="*/ 10 w 62"/>
                  <a:gd name="T37" fmla="*/ 9 h 80"/>
                  <a:gd name="T38" fmla="*/ 20 w 62"/>
                  <a:gd name="T39" fmla="*/ 2 h 80"/>
                  <a:gd name="T40" fmla="*/ 31 w 62"/>
                  <a:gd name="T41" fmla="*/ 0 h 80"/>
                  <a:gd name="T42" fmla="*/ 43 w 62"/>
                  <a:gd name="T43" fmla="*/ 3 h 80"/>
                  <a:gd name="T44" fmla="*/ 53 w 62"/>
                  <a:gd name="T45" fmla="*/ 11 h 80"/>
                  <a:gd name="T46" fmla="*/ 60 w 62"/>
                  <a:gd name="T47" fmla="*/ 23 h 80"/>
                  <a:gd name="T48" fmla="*/ 62 w 62"/>
                  <a:gd name="T49" fmla="*/ 39 h 80"/>
                  <a:gd name="T50" fmla="*/ 61 w 62"/>
                  <a:gd name="T51" fmla="*/ 53 h 80"/>
                  <a:gd name="T52" fmla="*/ 58 w 62"/>
                  <a:gd name="T53" fmla="*/ 63 h 80"/>
                  <a:gd name="T54" fmla="*/ 53 w 62"/>
                  <a:gd name="T55" fmla="*/ 70 h 80"/>
                  <a:gd name="T56" fmla="*/ 47 w 62"/>
                  <a:gd name="T57" fmla="*/ 76 h 80"/>
                  <a:gd name="T58" fmla="*/ 39 w 62"/>
                  <a:gd name="T59" fmla="*/ 79 h 80"/>
                  <a:gd name="T60" fmla="*/ 31 w 62"/>
                  <a:gd name="T61" fmla="*/ 80 h 80"/>
                  <a:gd name="T62" fmla="*/ 18 w 62"/>
                  <a:gd name="T63" fmla="*/ 78 h 80"/>
                  <a:gd name="T64" fmla="*/ 9 w 62"/>
                  <a:gd name="T65" fmla="*/ 70 h 80"/>
                  <a:gd name="T66" fmla="*/ 2 w 62"/>
                  <a:gd name="T67" fmla="*/ 58 h 80"/>
                  <a:gd name="T68" fmla="*/ 0 w 62"/>
                  <a:gd name="T69" fmla="*/ 40 h 80"/>
                  <a:gd name="T70" fmla="*/ 2 w 62"/>
                  <a:gd name="T71" fmla="*/ 2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" h="80">
                    <a:moveTo>
                      <a:pt x="13" y="53"/>
                    </a:moveTo>
                    <a:cubicBezTo>
                      <a:pt x="14" y="57"/>
                      <a:pt x="15" y="60"/>
                      <a:pt x="17" y="63"/>
                    </a:cubicBezTo>
                    <a:cubicBezTo>
                      <a:pt x="19" y="65"/>
                      <a:pt x="21" y="67"/>
                      <a:pt x="23" y="68"/>
                    </a:cubicBezTo>
                    <a:cubicBezTo>
                      <a:pt x="26" y="69"/>
                      <a:pt x="28" y="70"/>
                      <a:pt x="31" y="70"/>
                    </a:cubicBezTo>
                    <a:cubicBezTo>
                      <a:pt x="34" y="70"/>
                      <a:pt x="36" y="69"/>
                      <a:pt x="39" y="68"/>
                    </a:cubicBezTo>
                    <a:cubicBezTo>
                      <a:pt x="41" y="67"/>
                      <a:pt x="43" y="65"/>
                      <a:pt x="45" y="63"/>
                    </a:cubicBezTo>
                    <a:cubicBezTo>
                      <a:pt x="47" y="60"/>
                      <a:pt x="48" y="57"/>
                      <a:pt x="49" y="53"/>
                    </a:cubicBezTo>
                    <a:cubicBezTo>
                      <a:pt x="50" y="49"/>
                      <a:pt x="50" y="45"/>
                      <a:pt x="50" y="40"/>
                    </a:cubicBezTo>
                    <a:cubicBezTo>
                      <a:pt x="50" y="35"/>
                      <a:pt x="50" y="31"/>
                      <a:pt x="49" y="28"/>
                    </a:cubicBezTo>
                    <a:cubicBezTo>
                      <a:pt x="48" y="24"/>
                      <a:pt x="47" y="21"/>
                      <a:pt x="45" y="19"/>
                    </a:cubicBezTo>
                    <a:cubicBezTo>
                      <a:pt x="43" y="16"/>
                      <a:pt x="41" y="14"/>
                      <a:pt x="39" y="13"/>
                    </a:cubicBezTo>
                    <a:cubicBezTo>
                      <a:pt x="36" y="12"/>
                      <a:pt x="34" y="11"/>
                      <a:pt x="31" y="11"/>
                    </a:cubicBezTo>
                    <a:cubicBezTo>
                      <a:pt x="28" y="11"/>
                      <a:pt x="26" y="12"/>
                      <a:pt x="23" y="13"/>
                    </a:cubicBezTo>
                    <a:cubicBezTo>
                      <a:pt x="21" y="14"/>
                      <a:pt x="19" y="16"/>
                      <a:pt x="17" y="18"/>
                    </a:cubicBezTo>
                    <a:cubicBezTo>
                      <a:pt x="15" y="21"/>
                      <a:pt x="14" y="24"/>
                      <a:pt x="13" y="28"/>
                    </a:cubicBezTo>
                    <a:cubicBezTo>
                      <a:pt x="12" y="31"/>
                      <a:pt x="11" y="36"/>
                      <a:pt x="11" y="40"/>
                    </a:cubicBezTo>
                    <a:cubicBezTo>
                      <a:pt x="11" y="45"/>
                      <a:pt x="12" y="50"/>
                      <a:pt x="13" y="53"/>
                    </a:cubicBezTo>
                    <a:close/>
                    <a:moveTo>
                      <a:pt x="2" y="22"/>
                    </a:moveTo>
                    <a:cubicBezTo>
                      <a:pt x="4" y="17"/>
                      <a:pt x="7" y="12"/>
                      <a:pt x="10" y="9"/>
                    </a:cubicBezTo>
                    <a:cubicBezTo>
                      <a:pt x="13" y="6"/>
                      <a:pt x="16" y="4"/>
                      <a:pt x="20" y="2"/>
                    </a:cubicBezTo>
                    <a:cubicBezTo>
                      <a:pt x="23" y="1"/>
                      <a:pt x="27" y="0"/>
                      <a:pt x="31" y="0"/>
                    </a:cubicBezTo>
                    <a:cubicBezTo>
                      <a:pt x="36" y="0"/>
                      <a:pt x="40" y="1"/>
                      <a:pt x="43" y="3"/>
                    </a:cubicBezTo>
                    <a:cubicBezTo>
                      <a:pt x="47" y="5"/>
                      <a:pt x="50" y="7"/>
                      <a:pt x="53" y="11"/>
                    </a:cubicBezTo>
                    <a:cubicBezTo>
                      <a:pt x="56" y="14"/>
                      <a:pt x="58" y="18"/>
                      <a:pt x="60" y="23"/>
                    </a:cubicBezTo>
                    <a:cubicBezTo>
                      <a:pt x="61" y="28"/>
                      <a:pt x="62" y="33"/>
                      <a:pt x="62" y="39"/>
                    </a:cubicBezTo>
                    <a:cubicBezTo>
                      <a:pt x="62" y="44"/>
                      <a:pt x="62" y="49"/>
                      <a:pt x="61" y="53"/>
                    </a:cubicBezTo>
                    <a:cubicBezTo>
                      <a:pt x="60" y="56"/>
                      <a:pt x="59" y="60"/>
                      <a:pt x="58" y="63"/>
                    </a:cubicBezTo>
                    <a:cubicBezTo>
                      <a:pt x="57" y="66"/>
                      <a:pt x="55" y="68"/>
                      <a:pt x="53" y="70"/>
                    </a:cubicBezTo>
                    <a:cubicBezTo>
                      <a:pt x="51" y="72"/>
                      <a:pt x="49" y="74"/>
                      <a:pt x="47" y="76"/>
                    </a:cubicBezTo>
                    <a:cubicBezTo>
                      <a:pt x="44" y="77"/>
                      <a:pt x="42" y="79"/>
                      <a:pt x="39" y="79"/>
                    </a:cubicBezTo>
                    <a:cubicBezTo>
                      <a:pt x="37" y="80"/>
                      <a:pt x="34" y="80"/>
                      <a:pt x="31" y="80"/>
                    </a:cubicBezTo>
                    <a:cubicBezTo>
                      <a:pt x="26" y="80"/>
                      <a:pt x="22" y="79"/>
                      <a:pt x="18" y="78"/>
                    </a:cubicBezTo>
                    <a:cubicBezTo>
                      <a:pt x="15" y="76"/>
                      <a:pt x="11" y="74"/>
                      <a:pt x="9" y="70"/>
                    </a:cubicBezTo>
                    <a:cubicBezTo>
                      <a:pt x="6" y="67"/>
                      <a:pt x="4" y="63"/>
                      <a:pt x="2" y="58"/>
                    </a:cubicBezTo>
                    <a:cubicBezTo>
                      <a:pt x="1" y="53"/>
                      <a:pt x="0" y="47"/>
                      <a:pt x="0" y="40"/>
                    </a:cubicBezTo>
                    <a:cubicBezTo>
                      <a:pt x="0" y="33"/>
                      <a:pt x="1" y="27"/>
                      <a:pt x="2" y="22"/>
                    </a:cubicBez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0" name="Freeform 81"/>
              <p:cNvSpPr>
                <a:spLocks/>
              </p:cNvSpPr>
              <p:nvPr/>
            </p:nvSpPr>
            <p:spPr bwMode="auto">
              <a:xfrm>
                <a:off x="7137059" y="552348"/>
                <a:ext cx="62308" cy="93462"/>
              </a:xfrm>
              <a:custGeom>
                <a:avLst/>
                <a:gdLst>
                  <a:gd name="T0" fmla="*/ 43 w 53"/>
                  <a:gd name="T1" fmla="*/ 66 h 78"/>
                  <a:gd name="T2" fmla="*/ 34 w 53"/>
                  <a:gd name="T3" fmla="*/ 75 h 78"/>
                  <a:gd name="T4" fmla="*/ 22 w 53"/>
                  <a:gd name="T5" fmla="*/ 78 h 78"/>
                  <a:gd name="T6" fmla="*/ 17 w 53"/>
                  <a:gd name="T7" fmla="*/ 78 h 78"/>
                  <a:gd name="T8" fmla="*/ 11 w 53"/>
                  <a:gd name="T9" fmla="*/ 76 h 78"/>
                  <a:gd name="T10" fmla="*/ 7 w 53"/>
                  <a:gd name="T11" fmla="*/ 73 h 78"/>
                  <a:gd name="T12" fmla="*/ 4 w 53"/>
                  <a:gd name="T13" fmla="*/ 69 h 78"/>
                  <a:gd name="T14" fmla="*/ 2 w 53"/>
                  <a:gd name="T15" fmla="*/ 65 h 78"/>
                  <a:gd name="T16" fmla="*/ 0 w 53"/>
                  <a:gd name="T17" fmla="*/ 60 h 78"/>
                  <a:gd name="T18" fmla="*/ 0 w 53"/>
                  <a:gd name="T19" fmla="*/ 55 h 78"/>
                  <a:gd name="T20" fmla="*/ 0 w 53"/>
                  <a:gd name="T21" fmla="*/ 48 h 78"/>
                  <a:gd name="T22" fmla="*/ 0 w 53"/>
                  <a:gd name="T23" fmla="*/ 0 h 78"/>
                  <a:gd name="T24" fmla="*/ 11 w 53"/>
                  <a:gd name="T25" fmla="*/ 0 h 78"/>
                  <a:gd name="T26" fmla="*/ 11 w 53"/>
                  <a:gd name="T27" fmla="*/ 43 h 78"/>
                  <a:gd name="T28" fmla="*/ 11 w 53"/>
                  <a:gd name="T29" fmla="*/ 51 h 78"/>
                  <a:gd name="T30" fmla="*/ 12 w 53"/>
                  <a:gd name="T31" fmla="*/ 56 h 78"/>
                  <a:gd name="T32" fmla="*/ 13 w 53"/>
                  <a:gd name="T33" fmla="*/ 61 h 78"/>
                  <a:gd name="T34" fmla="*/ 16 w 53"/>
                  <a:gd name="T35" fmla="*/ 65 h 78"/>
                  <a:gd name="T36" fmla="*/ 20 w 53"/>
                  <a:gd name="T37" fmla="*/ 67 h 78"/>
                  <a:gd name="T38" fmla="*/ 24 w 53"/>
                  <a:gd name="T39" fmla="*/ 67 h 78"/>
                  <a:gd name="T40" fmla="*/ 29 w 53"/>
                  <a:gd name="T41" fmla="*/ 67 h 78"/>
                  <a:gd name="T42" fmla="*/ 34 w 53"/>
                  <a:gd name="T43" fmla="*/ 64 h 78"/>
                  <a:gd name="T44" fmla="*/ 38 w 53"/>
                  <a:gd name="T45" fmla="*/ 61 h 78"/>
                  <a:gd name="T46" fmla="*/ 40 w 53"/>
                  <a:gd name="T47" fmla="*/ 56 h 78"/>
                  <a:gd name="T48" fmla="*/ 42 w 53"/>
                  <a:gd name="T49" fmla="*/ 50 h 78"/>
                  <a:gd name="T50" fmla="*/ 42 w 53"/>
                  <a:gd name="T51" fmla="*/ 41 h 78"/>
                  <a:gd name="T52" fmla="*/ 42 w 53"/>
                  <a:gd name="T53" fmla="*/ 0 h 78"/>
                  <a:gd name="T54" fmla="*/ 53 w 53"/>
                  <a:gd name="T55" fmla="*/ 0 h 78"/>
                  <a:gd name="T56" fmla="*/ 53 w 53"/>
                  <a:gd name="T57" fmla="*/ 77 h 78"/>
                  <a:gd name="T58" fmla="*/ 43 w 53"/>
                  <a:gd name="T59" fmla="*/ 77 h 78"/>
                  <a:gd name="T60" fmla="*/ 43 w 53"/>
                  <a:gd name="T61" fmla="*/ 6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3" h="78">
                    <a:moveTo>
                      <a:pt x="43" y="66"/>
                    </a:moveTo>
                    <a:cubicBezTo>
                      <a:pt x="41" y="70"/>
                      <a:pt x="38" y="73"/>
                      <a:pt x="34" y="75"/>
                    </a:cubicBezTo>
                    <a:cubicBezTo>
                      <a:pt x="31" y="77"/>
                      <a:pt x="27" y="78"/>
                      <a:pt x="22" y="78"/>
                    </a:cubicBezTo>
                    <a:cubicBezTo>
                      <a:pt x="20" y="78"/>
                      <a:pt x="18" y="78"/>
                      <a:pt x="17" y="78"/>
                    </a:cubicBezTo>
                    <a:cubicBezTo>
                      <a:pt x="15" y="77"/>
                      <a:pt x="13" y="77"/>
                      <a:pt x="11" y="76"/>
                    </a:cubicBezTo>
                    <a:cubicBezTo>
                      <a:pt x="10" y="75"/>
                      <a:pt x="8" y="74"/>
                      <a:pt x="7" y="73"/>
                    </a:cubicBezTo>
                    <a:cubicBezTo>
                      <a:pt x="6" y="72"/>
                      <a:pt x="5" y="71"/>
                      <a:pt x="4" y="69"/>
                    </a:cubicBezTo>
                    <a:cubicBezTo>
                      <a:pt x="3" y="68"/>
                      <a:pt x="2" y="67"/>
                      <a:pt x="2" y="65"/>
                    </a:cubicBezTo>
                    <a:cubicBezTo>
                      <a:pt x="1" y="63"/>
                      <a:pt x="1" y="62"/>
                      <a:pt x="0" y="60"/>
                    </a:cubicBezTo>
                    <a:cubicBezTo>
                      <a:pt x="0" y="58"/>
                      <a:pt x="0" y="57"/>
                      <a:pt x="0" y="55"/>
                    </a:cubicBezTo>
                    <a:cubicBezTo>
                      <a:pt x="0" y="53"/>
                      <a:pt x="0" y="50"/>
                      <a:pt x="0" y="48"/>
                    </a:cubicBezTo>
                    <a:lnTo>
                      <a:pt x="0" y="0"/>
                    </a:lnTo>
                    <a:lnTo>
                      <a:pt x="11" y="0"/>
                    </a:lnTo>
                    <a:lnTo>
                      <a:pt x="11" y="43"/>
                    </a:lnTo>
                    <a:cubicBezTo>
                      <a:pt x="11" y="46"/>
                      <a:pt x="11" y="49"/>
                      <a:pt x="11" y="51"/>
                    </a:cubicBezTo>
                    <a:cubicBezTo>
                      <a:pt x="11" y="54"/>
                      <a:pt x="11" y="55"/>
                      <a:pt x="12" y="56"/>
                    </a:cubicBezTo>
                    <a:cubicBezTo>
                      <a:pt x="12" y="58"/>
                      <a:pt x="12" y="60"/>
                      <a:pt x="13" y="61"/>
                    </a:cubicBezTo>
                    <a:cubicBezTo>
                      <a:pt x="14" y="62"/>
                      <a:pt x="15" y="64"/>
                      <a:pt x="16" y="65"/>
                    </a:cubicBezTo>
                    <a:cubicBezTo>
                      <a:pt x="17" y="66"/>
                      <a:pt x="19" y="66"/>
                      <a:pt x="20" y="67"/>
                    </a:cubicBezTo>
                    <a:cubicBezTo>
                      <a:pt x="21" y="67"/>
                      <a:pt x="23" y="67"/>
                      <a:pt x="24" y="67"/>
                    </a:cubicBezTo>
                    <a:cubicBezTo>
                      <a:pt x="26" y="67"/>
                      <a:pt x="28" y="67"/>
                      <a:pt x="29" y="67"/>
                    </a:cubicBezTo>
                    <a:cubicBezTo>
                      <a:pt x="31" y="66"/>
                      <a:pt x="33" y="65"/>
                      <a:pt x="34" y="64"/>
                    </a:cubicBezTo>
                    <a:cubicBezTo>
                      <a:pt x="36" y="63"/>
                      <a:pt x="37" y="62"/>
                      <a:pt x="38" y="61"/>
                    </a:cubicBezTo>
                    <a:cubicBezTo>
                      <a:pt x="39" y="59"/>
                      <a:pt x="40" y="58"/>
                      <a:pt x="40" y="56"/>
                    </a:cubicBezTo>
                    <a:cubicBezTo>
                      <a:pt x="41" y="55"/>
                      <a:pt x="41" y="52"/>
                      <a:pt x="42" y="50"/>
                    </a:cubicBezTo>
                    <a:cubicBezTo>
                      <a:pt x="42" y="47"/>
                      <a:pt x="42" y="45"/>
                      <a:pt x="42" y="41"/>
                    </a:cubicBezTo>
                    <a:lnTo>
                      <a:pt x="42" y="0"/>
                    </a:lnTo>
                    <a:lnTo>
                      <a:pt x="53" y="0"/>
                    </a:lnTo>
                    <a:lnTo>
                      <a:pt x="53" y="77"/>
                    </a:lnTo>
                    <a:lnTo>
                      <a:pt x="43" y="77"/>
                    </a:lnTo>
                    <a:lnTo>
                      <a:pt x="43" y="66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1" name="Freeform 82"/>
              <p:cNvSpPr>
                <a:spLocks/>
              </p:cNvSpPr>
              <p:nvPr/>
            </p:nvSpPr>
            <p:spPr bwMode="auto">
              <a:xfrm>
                <a:off x="7225327" y="552348"/>
                <a:ext cx="41538" cy="93462"/>
              </a:xfrm>
              <a:custGeom>
                <a:avLst/>
                <a:gdLst>
                  <a:gd name="T0" fmla="*/ 0 w 36"/>
                  <a:gd name="T1" fmla="*/ 2 h 79"/>
                  <a:gd name="T2" fmla="*/ 10 w 36"/>
                  <a:gd name="T3" fmla="*/ 2 h 79"/>
                  <a:gd name="T4" fmla="*/ 10 w 36"/>
                  <a:gd name="T5" fmla="*/ 14 h 79"/>
                  <a:gd name="T6" fmla="*/ 14 w 36"/>
                  <a:gd name="T7" fmla="*/ 7 h 79"/>
                  <a:gd name="T8" fmla="*/ 17 w 36"/>
                  <a:gd name="T9" fmla="*/ 3 h 79"/>
                  <a:gd name="T10" fmla="*/ 20 w 36"/>
                  <a:gd name="T11" fmla="*/ 1 h 79"/>
                  <a:gd name="T12" fmla="*/ 24 w 36"/>
                  <a:gd name="T13" fmla="*/ 0 h 79"/>
                  <a:gd name="T14" fmla="*/ 30 w 36"/>
                  <a:gd name="T15" fmla="*/ 1 h 79"/>
                  <a:gd name="T16" fmla="*/ 36 w 36"/>
                  <a:gd name="T17" fmla="*/ 5 h 79"/>
                  <a:gd name="T18" fmla="*/ 32 w 36"/>
                  <a:gd name="T19" fmla="*/ 17 h 79"/>
                  <a:gd name="T20" fmla="*/ 28 w 36"/>
                  <a:gd name="T21" fmla="*/ 15 h 79"/>
                  <a:gd name="T22" fmla="*/ 24 w 36"/>
                  <a:gd name="T23" fmla="*/ 14 h 79"/>
                  <a:gd name="T24" fmla="*/ 20 w 36"/>
                  <a:gd name="T25" fmla="*/ 14 h 79"/>
                  <a:gd name="T26" fmla="*/ 17 w 36"/>
                  <a:gd name="T27" fmla="*/ 16 h 79"/>
                  <a:gd name="T28" fmla="*/ 14 w 36"/>
                  <a:gd name="T29" fmla="*/ 19 h 79"/>
                  <a:gd name="T30" fmla="*/ 13 w 36"/>
                  <a:gd name="T31" fmla="*/ 23 h 79"/>
                  <a:gd name="T32" fmla="*/ 11 w 36"/>
                  <a:gd name="T33" fmla="*/ 31 h 79"/>
                  <a:gd name="T34" fmla="*/ 11 w 36"/>
                  <a:gd name="T35" fmla="*/ 39 h 79"/>
                  <a:gd name="T36" fmla="*/ 11 w 36"/>
                  <a:gd name="T37" fmla="*/ 79 h 79"/>
                  <a:gd name="T38" fmla="*/ 0 w 36"/>
                  <a:gd name="T39" fmla="*/ 79 h 79"/>
                  <a:gd name="T40" fmla="*/ 0 w 36"/>
                  <a:gd name="T41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79">
                    <a:moveTo>
                      <a:pt x="0" y="2"/>
                    </a:moveTo>
                    <a:lnTo>
                      <a:pt x="10" y="2"/>
                    </a:lnTo>
                    <a:lnTo>
                      <a:pt x="10" y="14"/>
                    </a:lnTo>
                    <a:cubicBezTo>
                      <a:pt x="11" y="11"/>
                      <a:pt x="12" y="9"/>
                      <a:pt x="14" y="7"/>
                    </a:cubicBezTo>
                    <a:cubicBezTo>
                      <a:pt x="15" y="5"/>
                      <a:pt x="16" y="4"/>
                      <a:pt x="17" y="3"/>
                    </a:cubicBezTo>
                    <a:cubicBezTo>
                      <a:pt x="18" y="2"/>
                      <a:pt x="19" y="1"/>
                      <a:pt x="20" y="1"/>
                    </a:cubicBezTo>
                    <a:cubicBezTo>
                      <a:pt x="22" y="1"/>
                      <a:pt x="23" y="0"/>
                      <a:pt x="24" y="0"/>
                    </a:cubicBezTo>
                    <a:cubicBezTo>
                      <a:pt x="26" y="0"/>
                      <a:pt x="28" y="1"/>
                      <a:pt x="30" y="1"/>
                    </a:cubicBezTo>
                    <a:cubicBezTo>
                      <a:pt x="32" y="2"/>
                      <a:pt x="34" y="3"/>
                      <a:pt x="36" y="5"/>
                    </a:cubicBezTo>
                    <a:lnTo>
                      <a:pt x="32" y="17"/>
                    </a:lnTo>
                    <a:cubicBezTo>
                      <a:pt x="30" y="16"/>
                      <a:pt x="29" y="15"/>
                      <a:pt x="28" y="15"/>
                    </a:cubicBezTo>
                    <a:cubicBezTo>
                      <a:pt x="26" y="14"/>
                      <a:pt x="25" y="14"/>
                      <a:pt x="24" y="14"/>
                    </a:cubicBezTo>
                    <a:cubicBezTo>
                      <a:pt x="22" y="14"/>
                      <a:pt x="21" y="14"/>
                      <a:pt x="20" y="14"/>
                    </a:cubicBezTo>
                    <a:cubicBezTo>
                      <a:pt x="19" y="15"/>
                      <a:pt x="18" y="16"/>
                      <a:pt x="17" y="16"/>
                    </a:cubicBezTo>
                    <a:cubicBezTo>
                      <a:pt x="16" y="17"/>
                      <a:pt x="15" y="18"/>
                      <a:pt x="14" y="19"/>
                    </a:cubicBezTo>
                    <a:cubicBezTo>
                      <a:pt x="14" y="21"/>
                      <a:pt x="13" y="22"/>
                      <a:pt x="13" y="23"/>
                    </a:cubicBezTo>
                    <a:cubicBezTo>
                      <a:pt x="12" y="26"/>
                      <a:pt x="12" y="28"/>
                      <a:pt x="11" y="31"/>
                    </a:cubicBezTo>
                    <a:cubicBezTo>
                      <a:pt x="11" y="33"/>
                      <a:pt x="11" y="36"/>
                      <a:pt x="11" y="39"/>
                    </a:cubicBezTo>
                    <a:lnTo>
                      <a:pt x="11" y="79"/>
                    </a:lnTo>
                    <a:lnTo>
                      <a:pt x="0" y="7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2" name="Freeform 83"/>
              <p:cNvSpPr>
                <a:spLocks/>
              </p:cNvSpPr>
              <p:nvPr/>
            </p:nvSpPr>
            <p:spPr bwMode="auto">
              <a:xfrm>
                <a:off x="7313597" y="516000"/>
                <a:ext cx="98652" cy="129809"/>
              </a:xfrm>
              <a:custGeom>
                <a:avLst/>
                <a:gdLst>
                  <a:gd name="T0" fmla="*/ 46 w 84"/>
                  <a:gd name="T1" fmla="*/ 54 h 109"/>
                  <a:gd name="T2" fmla="*/ 84 w 84"/>
                  <a:gd name="T3" fmla="*/ 54 h 109"/>
                  <a:gd name="T4" fmla="*/ 84 w 84"/>
                  <a:gd name="T5" fmla="*/ 93 h 109"/>
                  <a:gd name="T6" fmla="*/ 75 w 84"/>
                  <a:gd name="T7" fmla="*/ 100 h 109"/>
                  <a:gd name="T8" fmla="*/ 66 w 84"/>
                  <a:gd name="T9" fmla="*/ 106 h 109"/>
                  <a:gd name="T10" fmla="*/ 63 w 84"/>
                  <a:gd name="T11" fmla="*/ 106 h 109"/>
                  <a:gd name="T12" fmla="*/ 61 w 84"/>
                  <a:gd name="T13" fmla="*/ 107 h 109"/>
                  <a:gd name="T14" fmla="*/ 54 w 84"/>
                  <a:gd name="T15" fmla="*/ 109 h 109"/>
                  <a:gd name="T16" fmla="*/ 46 w 84"/>
                  <a:gd name="T17" fmla="*/ 109 h 109"/>
                  <a:gd name="T18" fmla="*/ 34 w 84"/>
                  <a:gd name="T19" fmla="*/ 108 h 109"/>
                  <a:gd name="T20" fmla="*/ 22 w 84"/>
                  <a:gd name="T21" fmla="*/ 103 h 109"/>
                  <a:gd name="T22" fmla="*/ 12 w 84"/>
                  <a:gd name="T23" fmla="*/ 95 h 109"/>
                  <a:gd name="T24" fmla="*/ 5 w 84"/>
                  <a:gd name="T25" fmla="*/ 84 h 109"/>
                  <a:gd name="T26" fmla="*/ 1 w 84"/>
                  <a:gd name="T27" fmla="*/ 70 h 109"/>
                  <a:gd name="T28" fmla="*/ 0 w 84"/>
                  <a:gd name="T29" fmla="*/ 55 h 109"/>
                  <a:gd name="T30" fmla="*/ 1 w 84"/>
                  <a:gd name="T31" fmla="*/ 40 h 109"/>
                  <a:gd name="T32" fmla="*/ 5 w 84"/>
                  <a:gd name="T33" fmla="*/ 26 h 109"/>
                  <a:gd name="T34" fmla="*/ 12 w 84"/>
                  <a:gd name="T35" fmla="*/ 15 h 109"/>
                  <a:gd name="T36" fmla="*/ 21 w 84"/>
                  <a:gd name="T37" fmla="*/ 7 h 109"/>
                  <a:gd name="T38" fmla="*/ 33 w 84"/>
                  <a:gd name="T39" fmla="*/ 2 h 109"/>
                  <a:gd name="T40" fmla="*/ 45 w 84"/>
                  <a:gd name="T41" fmla="*/ 0 h 109"/>
                  <a:gd name="T42" fmla="*/ 55 w 84"/>
                  <a:gd name="T43" fmla="*/ 1 h 109"/>
                  <a:gd name="T44" fmla="*/ 63 w 84"/>
                  <a:gd name="T45" fmla="*/ 4 h 109"/>
                  <a:gd name="T46" fmla="*/ 71 w 84"/>
                  <a:gd name="T47" fmla="*/ 8 h 109"/>
                  <a:gd name="T48" fmla="*/ 76 w 84"/>
                  <a:gd name="T49" fmla="*/ 14 h 109"/>
                  <a:gd name="T50" fmla="*/ 80 w 84"/>
                  <a:gd name="T51" fmla="*/ 22 h 109"/>
                  <a:gd name="T52" fmla="*/ 83 w 84"/>
                  <a:gd name="T53" fmla="*/ 32 h 109"/>
                  <a:gd name="T54" fmla="*/ 72 w 84"/>
                  <a:gd name="T55" fmla="*/ 35 h 109"/>
                  <a:gd name="T56" fmla="*/ 70 w 84"/>
                  <a:gd name="T57" fmla="*/ 28 h 109"/>
                  <a:gd name="T58" fmla="*/ 67 w 84"/>
                  <a:gd name="T59" fmla="*/ 22 h 109"/>
                  <a:gd name="T60" fmla="*/ 63 w 84"/>
                  <a:gd name="T61" fmla="*/ 18 h 109"/>
                  <a:gd name="T62" fmla="*/ 58 w 84"/>
                  <a:gd name="T63" fmla="*/ 15 h 109"/>
                  <a:gd name="T64" fmla="*/ 52 w 84"/>
                  <a:gd name="T65" fmla="*/ 13 h 109"/>
                  <a:gd name="T66" fmla="*/ 46 w 84"/>
                  <a:gd name="T67" fmla="*/ 12 h 109"/>
                  <a:gd name="T68" fmla="*/ 38 w 84"/>
                  <a:gd name="T69" fmla="*/ 13 h 109"/>
                  <a:gd name="T70" fmla="*/ 31 w 84"/>
                  <a:gd name="T71" fmla="*/ 15 h 109"/>
                  <a:gd name="T72" fmla="*/ 26 w 84"/>
                  <a:gd name="T73" fmla="*/ 18 h 109"/>
                  <a:gd name="T74" fmla="*/ 21 w 84"/>
                  <a:gd name="T75" fmla="*/ 23 h 109"/>
                  <a:gd name="T76" fmla="*/ 18 w 84"/>
                  <a:gd name="T77" fmla="*/ 28 h 109"/>
                  <a:gd name="T78" fmla="*/ 16 w 84"/>
                  <a:gd name="T79" fmla="*/ 33 h 109"/>
                  <a:gd name="T80" fmla="*/ 13 w 84"/>
                  <a:gd name="T81" fmla="*/ 44 h 109"/>
                  <a:gd name="T82" fmla="*/ 12 w 84"/>
                  <a:gd name="T83" fmla="*/ 55 h 109"/>
                  <a:gd name="T84" fmla="*/ 13 w 84"/>
                  <a:gd name="T85" fmla="*/ 68 h 109"/>
                  <a:gd name="T86" fmla="*/ 16 w 84"/>
                  <a:gd name="T87" fmla="*/ 78 h 109"/>
                  <a:gd name="T88" fmla="*/ 21 w 84"/>
                  <a:gd name="T89" fmla="*/ 86 h 109"/>
                  <a:gd name="T90" fmla="*/ 29 w 84"/>
                  <a:gd name="T91" fmla="*/ 92 h 109"/>
                  <a:gd name="T92" fmla="*/ 37 w 84"/>
                  <a:gd name="T93" fmla="*/ 96 h 109"/>
                  <a:gd name="T94" fmla="*/ 46 w 84"/>
                  <a:gd name="T95" fmla="*/ 97 h 109"/>
                  <a:gd name="T96" fmla="*/ 53 w 84"/>
                  <a:gd name="T97" fmla="*/ 96 h 109"/>
                  <a:gd name="T98" fmla="*/ 61 w 84"/>
                  <a:gd name="T99" fmla="*/ 94 h 109"/>
                  <a:gd name="T100" fmla="*/ 68 w 84"/>
                  <a:gd name="T101" fmla="*/ 90 h 109"/>
                  <a:gd name="T102" fmla="*/ 72 w 84"/>
                  <a:gd name="T103" fmla="*/ 86 h 109"/>
                  <a:gd name="T104" fmla="*/ 72 w 84"/>
                  <a:gd name="T105" fmla="*/ 66 h 109"/>
                  <a:gd name="T106" fmla="*/ 46 w 84"/>
                  <a:gd name="T107" fmla="*/ 66 h 109"/>
                  <a:gd name="T108" fmla="*/ 46 w 84"/>
                  <a:gd name="T109" fmla="*/ 5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4" h="109">
                    <a:moveTo>
                      <a:pt x="46" y="54"/>
                    </a:moveTo>
                    <a:lnTo>
                      <a:pt x="84" y="54"/>
                    </a:lnTo>
                    <a:lnTo>
                      <a:pt x="84" y="93"/>
                    </a:lnTo>
                    <a:cubicBezTo>
                      <a:pt x="81" y="96"/>
                      <a:pt x="78" y="98"/>
                      <a:pt x="75" y="100"/>
                    </a:cubicBezTo>
                    <a:cubicBezTo>
                      <a:pt x="72" y="102"/>
                      <a:pt x="69" y="104"/>
                      <a:pt x="66" y="106"/>
                    </a:cubicBezTo>
                    <a:cubicBezTo>
                      <a:pt x="65" y="106"/>
                      <a:pt x="64" y="106"/>
                      <a:pt x="63" y="106"/>
                    </a:cubicBezTo>
                    <a:cubicBezTo>
                      <a:pt x="63" y="107"/>
                      <a:pt x="62" y="107"/>
                      <a:pt x="61" y="107"/>
                    </a:cubicBezTo>
                    <a:cubicBezTo>
                      <a:pt x="59" y="108"/>
                      <a:pt x="56" y="108"/>
                      <a:pt x="54" y="109"/>
                    </a:cubicBezTo>
                    <a:cubicBezTo>
                      <a:pt x="51" y="109"/>
                      <a:pt x="49" y="109"/>
                      <a:pt x="46" y="109"/>
                    </a:cubicBezTo>
                    <a:cubicBezTo>
                      <a:pt x="42" y="109"/>
                      <a:pt x="38" y="109"/>
                      <a:pt x="34" y="108"/>
                    </a:cubicBezTo>
                    <a:cubicBezTo>
                      <a:pt x="29" y="107"/>
                      <a:pt x="26" y="105"/>
                      <a:pt x="22" y="103"/>
                    </a:cubicBezTo>
                    <a:cubicBezTo>
                      <a:pt x="18" y="101"/>
                      <a:pt x="15" y="98"/>
                      <a:pt x="12" y="95"/>
                    </a:cubicBezTo>
                    <a:cubicBezTo>
                      <a:pt x="10" y="92"/>
                      <a:pt x="7" y="88"/>
                      <a:pt x="5" y="84"/>
                    </a:cubicBezTo>
                    <a:cubicBezTo>
                      <a:pt x="4" y="79"/>
                      <a:pt x="2" y="75"/>
                      <a:pt x="1" y="70"/>
                    </a:cubicBezTo>
                    <a:cubicBezTo>
                      <a:pt x="0" y="65"/>
                      <a:pt x="0" y="61"/>
                      <a:pt x="0" y="55"/>
                    </a:cubicBezTo>
                    <a:cubicBezTo>
                      <a:pt x="0" y="50"/>
                      <a:pt x="0" y="45"/>
                      <a:pt x="1" y="40"/>
                    </a:cubicBezTo>
                    <a:cubicBezTo>
                      <a:pt x="2" y="36"/>
                      <a:pt x="4" y="31"/>
                      <a:pt x="5" y="26"/>
                    </a:cubicBezTo>
                    <a:cubicBezTo>
                      <a:pt x="7" y="22"/>
                      <a:pt x="10" y="18"/>
                      <a:pt x="12" y="15"/>
                    </a:cubicBezTo>
                    <a:cubicBezTo>
                      <a:pt x="15" y="11"/>
                      <a:pt x="18" y="9"/>
                      <a:pt x="21" y="7"/>
                    </a:cubicBezTo>
                    <a:cubicBezTo>
                      <a:pt x="25" y="4"/>
                      <a:pt x="29" y="3"/>
                      <a:pt x="33" y="2"/>
                    </a:cubicBezTo>
                    <a:cubicBezTo>
                      <a:pt x="37" y="1"/>
                      <a:pt x="41" y="0"/>
                      <a:pt x="45" y="0"/>
                    </a:cubicBezTo>
                    <a:cubicBezTo>
                      <a:pt x="49" y="0"/>
                      <a:pt x="52" y="0"/>
                      <a:pt x="55" y="1"/>
                    </a:cubicBezTo>
                    <a:cubicBezTo>
                      <a:pt x="58" y="2"/>
                      <a:pt x="61" y="3"/>
                      <a:pt x="63" y="4"/>
                    </a:cubicBezTo>
                    <a:cubicBezTo>
                      <a:pt x="66" y="5"/>
                      <a:pt x="68" y="7"/>
                      <a:pt x="71" y="8"/>
                    </a:cubicBezTo>
                    <a:cubicBezTo>
                      <a:pt x="73" y="10"/>
                      <a:pt x="74" y="12"/>
                      <a:pt x="76" y="14"/>
                    </a:cubicBezTo>
                    <a:cubicBezTo>
                      <a:pt x="77" y="16"/>
                      <a:pt x="79" y="19"/>
                      <a:pt x="80" y="22"/>
                    </a:cubicBezTo>
                    <a:cubicBezTo>
                      <a:pt x="81" y="25"/>
                      <a:pt x="82" y="28"/>
                      <a:pt x="83" y="32"/>
                    </a:cubicBezTo>
                    <a:lnTo>
                      <a:pt x="72" y="35"/>
                    </a:lnTo>
                    <a:cubicBezTo>
                      <a:pt x="71" y="32"/>
                      <a:pt x="71" y="30"/>
                      <a:pt x="70" y="28"/>
                    </a:cubicBezTo>
                    <a:cubicBezTo>
                      <a:pt x="69" y="26"/>
                      <a:pt x="68" y="24"/>
                      <a:pt x="67" y="22"/>
                    </a:cubicBezTo>
                    <a:cubicBezTo>
                      <a:pt x="66" y="21"/>
                      <a:pt x="65" y="19"/>
                      <a:pt x="63" y="18"/>
                    </a:cubicBezTo>
                    <a:cubicBezTo>
                      <a:pt x="62" y="17"/>
                      <a:pt x="60" y="16"/>
                      <a:pt x="58" y="15"/>
                    </a:cubicBezTo>
                    <a:cubicBezTo>
                      <a:pt x="56" y="14"/>
                      <a:pt x="54" y="13"/>
                      <a:pt x="52" y="13"/>
                    </a:cubicBezTo>
                    <a:cubicBezTo>
                      <a:pt x="50" y="12"/>
                      <a:pt x="48" y="12"/>
                      <a:pt x="46" y="12"/>
                    </a:cubicBezTo>
                    <a:cubicBezTo>
                      <a:pt x="43" y="12"/>
                      <a:pt x="40" y="12"/>
                      <a:pt x="38" y="13"/>
                    </a:cubicBezTo>
                    <a:cubicBezTo>
                      <a:pt x="35" y="13"/>
                      <a:pt x="33" y="14"/>
                      <a:pt x="31" y="15"/>
                    </a:cubicBezTo>
                    <a:cubicBezTo>
                      <a:pt x="29" y="16"/>
                      <a:pt x="27" y="17"/>
                      <a:pt x="26" y="18"/>
                    </a:cubicBezTo>
                    <a:cubicBezTo>
                      <a:pt x="24" y="20"/>
                      <a:pt x="23" y="21"/>
                      <a:pt x="21" y="23"/>
                    </a:cubicBezTo>
                    <a:cubicBezTo>
                      <a:pt x="20" y="24"/>
                      <a:pt x="19" y="26"/>
                      <a:pt x="18" y="28"/>
                    </a:cubicBezTo>
                    <a:cubicBezTo>
                      <a:pt x="17" y="29"/>
                      <a:pt x="16" y="31"/>
                      <a:pt x="16" y="33"/>
                    </a:cubicBezTo>
                    <a:cubicBezTo>
                      <a:pt x="15" y="37"/>
                      <a:pt x="14" y="40"/>
                      <a:pt x="13" y="44"/>
                    </a:cubicBezTo>
                    <a:cubicBezTo>
                      <a:pt x="12" y="47"/>
                      <a:pt x="12" y="51"/>
                      <a:pt x="12" y="55"/>
                    </a:cubicBezTo>
                    <a:cubicBezTo>
                      <a:pt x="12" y="59"/>
                      <a:pt x="12" y="64"/>
                      <a:pt x="13" y="68"/>
                    </a:cubicBezTo>
                    <a:cubicBezTo>
                      <a:pt x="14" y="71"/>
                      <a:pt x="15" y="75"/>
                      <a:pt x="16" y="78"/>
                    </a:cubicBezTo>
                    <a:cubicBezTo>
                      <a:pt x="18" y="81"/>
                      <a:pt x="19" y="84"/>
                      <a:pt x="21" y="86"/>
                    </a:cubicBezTo>
                    <a:cubicBezTo>
                      <a:pt x="23" y="89"/>
                      <a:pt x="26" y="91"/>
                      <a:pt x="29" y="92"/>
                    </a:cubicBezTo>
                    <a:cubicBezTo>
                      <a:pt x="31" y="94"/>
                      <a:pt x="34" y="95"/>
                      <a:pt x="37" y="96"/>
                    </a:cubicBezTo>
                    <a:cubicBezTo>
                      <a:pt x="40" y="97"/>
                      <a:pt x="43" y="97"/>
                      <a:pt x="46" y="97"/>
                    </a:cubicBezTo>
                    <a:cubicBezTo>
                      <a:pt x="48" y="97"/>
                      <a:pt x="51" y="97"/>
                      <a:pt x="53" y="96"/>
                    </a:cubicBezTo>
                    <a:cubicBezTo>
                      <a:pt x="56" y="96"/>
                      <a:pt x="58" y="95"/>
                      <a:pt x="61" y="94"/>
                    </a:cubicBezTo>
                    <a:cubicBezTo>
                      <a:pt x="64" y="92"/>
                      <a:pt x="66" y="91"/>
                      <a:pt x="68" y="90"/>
                    </a:cubicBezTo>
                    <a:cubicBezTo>
                      <a:pt x="70" y="89"/>
                      <a:pt x="71" y="87"/>
                      <a:pt x="72" y="86"/>
                    </a:cubicBezTo>
                    <a:lnTo>
                      <a:pt x="72" y="66"/>
                    </a:lnTo>
                    <a:lnTo>
                      <a:pt x="46" y="66"/>
                    </a:lnTo>
                    <a:lnTo>
                      <a:pt x="46" y="5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3" name="Freeform 84"/>
              <p:cNvSpPr>
                <a:spLocks/>
              </p:cNvSpPr>
              <p:nvPr/>
            </p:nvSpPr>
            <p:spPr bwMode="auto">
              <a:xfrm>
                <a:off x="7433019" y="552348"/>
                <a:ext cx="41538" cy="93462"/>
              </a:xfrm>
              <a:custGeom>
                <a:avLst/>
                <a:gdLst>
                  <a:gd name="T0" fmla="*/ 0 w 36"/>
                  <a:gd name="T1" fmla="*/ 2 h 79"/>
                  <a:gd name="T2" fmla="*/ 10 w 36"/>
                  <a:gd name="T3" fmla="*/ 2 h 79"/>
                  <a:gd name="T4" fmla="*/ 10 w 36"/>
                  <a:gd name="T5" fmla="*/ 14 h 79"/>
                  <a:gd name="T6" fmla="*/ 14 w 36"/>
                  <a:gd name="T7" fmla="*/ 7 h 79"/>
                  <a:gd name="T8" fmla="*/ 17 w 36"/>
                  <a:gd name="T9" fmla="*/ 3 h 79"/>
                  <a:gd name="T10" fmla="*/ 21 w 36"/>
                  <a:gd name="T11" fmla="*/ 1 h 79"/>
                  <a:gd name="T12" fmla="*/ 25 w 36"/>
                  <a:gd name="T13" fmla="*/ 0 h 79"/>
                  <a:gd name="T14" fmla="*/ 30 w 36"/>
                  <a:gd name="T15" fmla="*/ 1 h 79"/>
                  <a:gd name="T16" fmla="*/ 36 w 36"/>
                  <a:gd name="T17" fmla="*/ 5 h 79"/>
                  <a:gd name="T18" fmla="*/ 32 w 36"/>
                  <a:gd name="T19" fmla="*/ 17 h 79"/>
                  <a:gd name="T20" fmla="*/ 28 w 36"/>
                  <a:gd name="T21" fmla="*/ 15 h 79"/>
                  <a:gd name="T22" fmla="*/ 24 w 36"/>
                  <a:gd name="T23" fmla="*/ 14 h 79"/>
                  <a:gd name="T24" fmla="*/ 21 w 36"/>
                  <a:gd name="T25" fmla="*/ 14 h 79"/>
                  <a:gd name="T26" fmla="*/ 18 w 36"/>
                  <a:gd name="T27" fmla="*/ 16 h 79"/>
                  <a:gd name="T28" fmla="*/ 15 w 36"/>
                  <a:gd name="T29" fmla="*/ 19 h 79"/>
                  <a:gd name="T30" fmla="*/ 13 w 36"/>
                  <a:gd name="T31" fmla="*/ 23 h 79"/>
                  <a:gd name="T32" fmla="*/ 12 w 36"/>
                  <a:gd name="T33" fmla="*/ 31 h 79"/>
                  <a:gd name="T34" fmla="*/ 11 w 36"/>
                  <a:gd name="T35" fmla="*/ 39 h 79"/>
                  <a:gd name="T36" fmla="*/ 11 w 36"/>
                  <a:gd name="T37" fmla="*/ 79 h 79"/>
                  <a:gd name="T38" fmla="*/ 0 w 36"/>
                  <a:gd name="T39" fmla="*/ 79 h 79"/>
                  <a:gd name="T40" fmla="*/ 0 w 36"/>
                  <a:gd name="T41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79">
                    <a:moveTo>
                      <a:pt x="0" y="2"/>
                    </a:moveTo>
                    <a:lnTo>
                      <a:pt x="10" y="2"/>
                    </a:lnTo>
                    <a:lnTo>
                      <a:pt x="10" y="14"/>
                    </a:lnTo>
                    <a:cubicBezTo>
                      <a:pt x="12" y="11"/>
                      <a:pt x="13" y="9"/>
                      <a:pt x="14" y="7"/>
                    </a:cubicBezTo>
                    <a:cubicBezTo>
                      <a:pt x="15" y="5"/>
                      <a:pt x="16" y="4"/>
                      <a:pt x="17" y="3"/>
                    </a:cubicBezTo>
                    <a:cubicBezTo>
                      <a:pt x="19" y="2"/>
                      <a:pt x="20" y="1"/>
                      <a:pt x="21" y="1"/>
                    </a:cubicBezTo>
                    <a:cubicBezTo>
                      <a:pt x="22" y="1"/>
                      <a:pt x="23" y="0"/>
                      <a:pt x="25" y="0"/>
                    </a:cubicBezTo>
                    <a:cubicBezTo>
                      <a:pt x="27" y="0"/>
                      <a:pt x="28" y="1"/>
                      <a:pt x="30" y="1"/>
                    </a:cubicBezTo>
                    <a:cubicBezTo>
                      <a:pt x="32" y="2"/>
                      <a:pt x="34" y="3"/>
                      <a:pt x="36" y="5"/>
                    </a:cubicBezTo>
                    <a:lnTo>
                      <a:pt x="32" y="17"/>
                    </a:lnTo>
                    <a:cubicBezTo>
                      <a:pt x="31" y="16"/>
                      <a:pt x="29" y="15"/>
                      <a:pt x="28" y="15"/>
                    </a:cubicBezTo>
                    <a:cubicBezTo>
                      <a:pt x="27" y="14"/>
                      <a:pt x="25" y="14"/>
                      <a:pt x="24" y="14"/>
                    </a:cubicBezTo>
                    <a:cubicBezTo>
                      <a:pt x="23" y="14"/>
                      <a:pt x="22" y="14"/>
                      <a:pt x="21" y="14"/>
                    </a:cubicBezTo>
                    <a:cubicBezTo>
                      <a:pt x="19" y="15"/>
                      <a:pt x="18" y="16"/>
                      <a:pt x="18" y="16"/>
                    </a:cubicBezTo>
                    <a:cubicBezTo>
                      <a:pt x="17" y="17"/>
                      <a:pt x="16" y="18"/>
                      <a:pt x="15" y="19"/>
                    </a:cubicBezTo>
                    <a:cubicBezTo>
                      <a:pt x="14" y="21"/>
                      <a:pt x="14" y="22"/>
                      <a:pt x="13" y="23"/>
                    </a:cubicBezTo>
                    <a:cubicBezTo>
                      <a:pt x="13" y="26"/>
                      <a:pt x="12" y="28"/>
                      <a:pt x="12" y="31"/>
                    </a:cubicBezTo>
                    <a:cubicBezTo>
                      <a:pt x="12" y="33"/>
                      <a:pt x="11" y="36"/>
                      <a:pt x="11" y="39"/>
                    </a:cubicBezTo>
                    <a:lnTo>
                      <a:pt x="11" y="79"/>
                    </a:lnTo>
                    <a:lnTo>
                      <a:pt x="0" y="7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4" name="Freeform 85"/>
              <p:cNvSpPr>
                <a:spLocks noEditPoints="1"/>
              </p:cNvSpPr>
              <p:nvPr/>
            </p:nvSpPr>
            <p:spPr bwMode="auto">
              <a:xfrm>
                <a:off x="7479751" y="552348"/>
                <a:ext cx="72692" cy="93462"/>
              </a:xfrm>
              <a:custGeom>
                <a:avLst/>
                <a:gdLst>
                  <a:gd name="T0" fmla="*/ 13 w 62"/>
                  <a:gd name="T1" fmla="*/ 53 h 80"/>
                  <a:gd name="T2" fmla="*/ 17 w 62"/>
                  <a:gd name="T3" fmla="*/ 63 h 80"/>
                  <a:gd name="T4" fmla="*/ 24 w 62"/>
                  <a:gd name="T5" fmla="*/ 68 h 80"/>
                  <a:gd name="T6" fmla="*/ 32 w 62"/>
                  <a:gd name="T7" fmla="*/ 70 h 80"/>
                  <a:gd name="T8" fmla="*/ 39 w 62"/>
                  <a:gd name="T9" fmla="*/ 68 h 80"/>
                  <a:gd name="T10" fmla="*/ 45 w 62"/>
                  <a:gd name="T11" fmla="*/ 63 h 80"/>
                  <a:gd name="T12" fmla="*/ 50 w 62"/>
                  <a:gd name="T13" fmla="*/ 53 h 80"/>
                  <a:gd name="T14" fmla="*/ 51 w 62"/>
                  <a:gd name="T15" fmla="*/ 40 h 80"/>
                  <a:gd name="T16" fmla="*/ 50 w 62"/>
                  <a:gd name="T17" fmla="*/ 28 h 80"/>
                  <a:gd name="T18" fmla="*/ 45 w 62"/>
                  <a:gd name="T19" fmla="*/ 19 h 80"/>
                  <a:gd name="T20" fmla="*/ 39 w 62"/>
                  <a:gd name="T21" fmla="*/ 13 h 80"/>
                  <a:gd name="T22" fmla="*/ 32 w 62"/>
                  <a:gd name="T23" fmla="*/ 11 h 80"/>
                  <a:gd name="T24" fmla="*/ 24 w 62"/>
                  <a:gd name="T25" fmla="*/ 13 h 80"/>
                  <a:gd name="T26" fmla="*/ 17 w 62"/>
                  <a:gd name="T27" fmla="*/ 18 h 80"/>
                  <a:gd name="T28" fmla="*/ 13 w 62"/>
                  <a:gd name="T29" fmla="*/ 28 h 80"/>
                  <a:gd name="T30" fmla="*/ 12 w 62"/>
                  <a:gd name="T31" fmla="*/ 40 h 80"/>
                  <a:gd name="T32" fmla="*/ 13 w 62"/>
                  <a:gd name="T33" fmla="*/ 53 h 80"/>
                  <a:gd name="T34" fmla="*/ 3 w 62"/>
                  <a:gd name="T35" fmla="*/ 22 h 80"/>
                  <a:gd name="T36" fmla="*/ 11 w 62"/>
                  <a:gd name="T37" fmla="*/ 9 h 80"/>
                  <a:gd name="T38" fmla="*/ 20 w 62"/>
                  <a:gd name="T39" fmla="*/ 2 h 80"/>
                  <a:gd name="T40" fmla="*/ 32 w 62"/>
                  <a:gd name="T41" fmla="*/ 0 h 80"/>
                  <a:gd name="T42" fmla="*/ 44 w 62"/>
                  <a:gd name="T43" fmla="*/ 3 h 80"/>
                  <a:gd name="T44" fmla="*/ 54 w 62"/>
                  <a:gd name="T45" fmla="*/ 11 h 80"/>
                  <a:gd name="T46" fmla="*/ 60 w 62"/>
                  <a:gd name="T47" fmla="*/ 23 h 80"/>
                  <a:gd name="T48" fmla="*/ 62 w 62"/>
                  <a:gd name="T49" fmla="*/ 39 h 80"/>
                  <a:gd name="T50" fmla="*/ 61 w 62"/>
                  <a:gd name="T51" fmla="*/ 53 h 80"/>
                  <a:gd name="T52" fmla="*/ 59 w 62"/>
                  <a:gd name="T53" fmla="*/ 63 h 80"/>
                  <a:gd name="T54" fmla="*/ 54 w 62"/>
                  <a:gd name="T55" fmla="*/ 70 h 80"/>
                  <a:gd name="T56" fmla="*/ 47 w 62"/>
                  <a:gd name="T57" fmla="*/ 76 h 80"/>
                  <a:gd name="T58" fmla="*/ 40 w 62"/>
                  <a:gd name="T59" fmla="*/ 79 h 80"/>
                  <a:gd name="T60" fmla="*/ 32 w 62"/>
                  <a:gd name="T61" fmla="*/ 80 h 80"/>
                  <a:gd name="T62" fmla="*/ 19 w 62"/>
                  <a:gd name="T63" fmla="*/ 78 h 80"/>
                  <a:gd name="T64" fmla="*/ 9 w 62"/>
                  <a:gd name="T65" fmla="*/ 70 h 80"/>
                  <a:gd name="T66" fmla="*/ 3 w 62"/>
                  <a:gd name="T67" fmla="*/ 58 h 80"/>
                  <a:gd name="T68" fmla="*/ 0 w 62"/>
                  <a:gd name="T69" fmla="*/ 40 h 80"/>
                  <a:gd name="T70" fmla="*/ 3 w 62"/>
                  <a:gd name="T71" fmla="*/ 2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" h="80">
                    <a:moveTo>
                      <a:pt x="13" y="53"/>
                    </a:moveTo>
                    <a:cubicBezTo>
                      <a:pt x="14" y="57"/>
                      <a:pt x="16" y="60"/>
                      <a:pt x="17" y="63"/>
                    </a:cubicBezTo>
                    <a:cubicBezTo>
                      <a:pt x="19" y="65"/>
                      <a:pt x="22" y="67"/>
                      <a:pt x="24" y="68"/>
                    </a:cubicBezTo>
                    <a:cubicBezTo>
                      <a:pt x="26" y="69"/>
                      <a:pt x="29" y="70"/>
                      <a:pt x="32" y="70"/>
                    </a:cubicBezTo>
                    <a:cubicBezTo>
                      <a:pt x="34" y="70"/>
                      <a:pt x="37" y="69"/>
                      <a:pt x="39" y="68"/>
                    </a:cubicBezTo>
                    <a:cubicBezTo>
                      <a:pt x="41" y="67"/>
                      <a:pt x="44" y="65"/>
                      <a:pt x="45" y="63"/>
                    </a:cubicBezTo>
                    <a:cubicBezTo>
                      <a:pt x="47" y="60"/>
                      <a:pt x="49" y="57"/>
                      <a:pt x="50" y="53"/>
                    </a:cubicBezTo>
                    <a:cubicBezTo>
                      <a:pt x="50" y="49"/>
                      <a:pt x="51" y="45"/>
                      <a:pt x="51" y="40"/>
                    </a:cubicBezTo>
                    <a:cubicBezTo>
                      <a:pt x="51" y="35"/>
                      <a:pt x="50" y="31"/>
                      <a:pt x="50" y="28"/>
                    </a:cubicBezTo>
                    <a:cubicBezTo>
                      <a:pt x="49" y="24"/>
                      <a:pt x="47" y="21"/>
                      <a:pt x="45" y="19"/>
                    </a:cubicBezTo>
                    <a:cubicBezTo>
                      <a:pt x="44" y="16"/>
                      <a:pt x="41" y="14"/>
                      <a:pt x="39" y="13"/>
                    </a:cubicBezTo>
                    <a:cubicBezTo>
                      <a:pt x="37" y="12"/>
                      <a:pt x="34" y="11"/>
                      <a:pt x="32" y="11"/>
                    </a:cubicBezTo>
                    <a:cubicBezTo>
                      <a:pt x="29" y="11"/>
                      <a:pt x="26" y="12"/>
                      <a:pt x="24" y="13"/>
                    </a:cubicBezTo>
                    <a:cubicBezTo>
                      <a:pt x="22" y="14"/>
                      <a:pt x="19" y="16"/>
                      <a:pt x="17" y="18"/>
                    </a:cubicBezTo>
                    <a:cubicBezTo>
                      <a:pt x="16" y="21"/>
                      <a:pt x="14" y="24"/>
                      <a:pt x="13" y="28"/>
                    </a:cubicBezTo>
                    <a:cubicBezTo>
                      <a:pt x="12" y="31"/>
                      <a:pt x="12" y="36"/>
                      <a:pt x="12" y="40"/>
                    </a:cubicBezTo>
                    <a:cubicBezTo>
                      <a:pt x="12" y="45"/>
                      <a:pt x="12" y="50"/>
                      <a:pt x="13" y="53"/>
                    </a:cubicBezTo>
                    <a:close/>
                    <a:moveTo>
                      <a:pt x="3" y="22"/>
                    </a:moveTo>
                    <a:cubicBezTo>
                      <a:pt x="5" y="17"/>
                      <a:pt x="7" y="12"/>
                      <a:pt x="11" y="9"/>
                    </a:cubicBezTo>
                    <a:cubicBezTo>
                      <a:pt x="13" y="6"/>
                      <a:pt x="17" y="4"/>
                      <a:pt x="20" y="2"/>
                    </a:cubicBezTo>
                    <a:cubicBezTo>
                      <a:pt x="24" y="1"/>
                      <a:pt x="27" y="0"/>
                      <a:pt x="32" y="0"/>
                    </a:cubicBezTo>
                    <a:cubicBezTo>
                      <a:pt x="36" y="0"/>
                      <a:pt x="40" y="1"/>
                      <a:pt x="44" y="3"/>
                    </a:cubicBezTo>
                    <a:cubicBezTo>
                      <a:pt x="48" y="5"/>
                      <a:pt x="51" y="7"/>
                      <a:pt x="54" y="11"/>
                    </a:cubicBezTo>
                    <a:cubicBezTo>
                      <a:pt x="57" y="14"/>
                      <a:pt x="59" y="18"/>
                      <a:pt x="60" y="23"/>
                    </a:cubicBezTo>
                    <a:cubicBezTo>
                      <a:pt x="62" y="28"/>
                      <a:pt x="62" y="33"/>
                      <a:pt x="62" y="39"/>
                    </a:cubicBezTo>
                    <a:cubicBezTo>
                      <a:pt x="62" y="44"/>
                      <a:pt x="62" y="49"/>
                      <a:pt x="61" y="53"/>
                    </a:cubicBezTo>
                    <a:cubicBezTo>
                      <a:pt x="61" y="56"/>
                      <a:pt x="60" y="60"/>
                      <a:pt x="59" y="63"/>
                    </a:cubicBezTo>
                    <a:cubicBezTo>
                      <a:pt x="57" y="66"/>
                      <a:pt x="56" y="68"/>
                      <a:pt x="54" y="70"/>
                    </a:cubicBezTo>
                    <a:cubicBezTo>
                      <a:pt x="52" y="72"/>
                      <a:pt x="50" y="74"/>
                      <a:pt x="47" y="76"/>
                    </a:cubicBezTo>
                    <a:cubicBezTo>
                      <a:pt x="45" y="77"/>
                      <a:pt x="42" y="79"/>
                      <a:pt x="40" y="79"/>
                    </a:cubicBezTo>
                    <a:cubicBezTo>
                      <a:pt x="37" y="80"/>
                      <a:pt x="34" y="80"/>
                      <a:pt x="32" y="80"/>
                    </a:cubicBezTo>
                    <a:cubicBezTo>
                      <a:pt x="27" y="80"/>
                      <a:pt x="23" y="79"/>
                      <a:pt x="19" y="78"/>
                    </a:cubicBezTo>
                    <a:cubicBezTo>
                      <a:pt x="15" y="76"/>
                      <a:pt x="12" y="74"/>
                      <a:pt x="9" y="70"/>
                    </a:cubicBezTo>
                    <a:cubicBezTo>
                      <a:pt x="6" y="67"/>
                      <a:pt x="4" y="63"/>
                      <a:pt x="3" y="58"/>
                    </a:cubicBezTo>
                    <a:cubicBezTo>
                      <a:pt x="1" y="53"/>
                      <a:pt x="0" y="47"/>
                      <a:pt x="0" y="40"/>
                    </a:cubicBezTo>
                    <a:cubicBezTo>
                      <a:pt x="0" y="33"/>
                      <a:pt x="1" y="27"/>
                      <a:pt x="3" y="22"/>
                    </a:cubicBez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5" name="Freeform 86"/>
              <p:cNvSpPr>
                <a:spLocks/>
              </p:cNvSpPr>
              <p:nvPr/>
            </p:nvSpPr>
            <p:spPr bwMode="auto">
              <a:xfrm>
                <a:off x="7557634" y="552348"/>
                <a:ext cx="109037" cy="93462"/>
              </a:xfrm>
              <a:custGeom>
                <a:avLst/>
                <a:gdLst>
                  <a:gd name="T0" fmla="*/ 0 w 91"/>
                  <a:gd name="T1" fmla="*/ 0 h 77"/>
                  <a:gd name="T2" fmla="*/ 12 w 91"/>
                  <a:gd name="T3" fmla="*/ 0 h 77"/>
                  <a:gd name="T4" fmla="*/ 23 w 91"/>
                  <a:gd name="T5" fmla="*/ 44 h 77"/>
                  <a:gd name="T6" fmla="*/ 27 w 91"/>
                  <a:gd name="T7" fmla="*/ 61 h 77"/>
                  <a:gd name="T8" fmla="*/ 27 w 91"/>
                  <a:gd name="T9" fmla="*/ 56 h 77"/>
                  <a:gd name="T10" fmla="*/ 30 w 91"/>
                  <a:gd name="T11" fmla="*/ 45 h 77"/>
                  <a:gd name="T12" fmla="*/ 41 w 91"/>
                  <a:gd name="T13" fmla="*/ 0 h 77"/>
                  <a:gd name="T14" fmla="*/ 52 w 91"/>
                  <a:gd name="T15" fmla="*/ 0 h 77"/>
                  <a:gd name="T16" fmla="*/ 62 w 91"/>
                  <a:gd name="T17" fmla="*/ 45 h 77"/>
                  <a:gd name="T18" fmla="*/ 65 w 91"/>
                  <a:gd name="T19" fmla="*/ 59 h 77"/>
                  <a:gd name="T20" fmla="*/ 69 w 91"/>
                  <a:gd name="T21" fmla="*/ 45 h 77"/>
                  <a:gd name="T22" fmla="*/ 80 w 91"/>
                  <a:gd name="T23" fmla="*/ 0 h 77"/>
                  <a:gd name="T24" fmla="*/ 91 w 91"/>
                  <a:gd name="T25" fmla="*/ 0 h 77"/>
                  <a:gd name="T26" fmla="*/ 71 w 91"/>
                  <a:gd name="T27" fmla="*/ 77 h 77"/>
                  <a:gd name="T28" fmla="*/ 59 w 91"/>
                  <a:gd name="T29" fmla="*/ 77 h 77"/>
                  <a:gd name="T30" fmla="*/ 48 w 91"/>
                  <a:gd name="T31" fmla="*/ 31 h 77"/>
                  <a:gd name="T32" fmla="*/ 46 w 91"/>
                  <a:gd name="T33" fmla="*/ 18 h 77"/>
                  <a:gd name="T34" fmla="*/ 32 w 91"/>
                  <a:gd name="T35" fmla="*/ 77 h 77"/>
                  <a:gd name="T36" fmla="*/ 21 w 91"/>
                  <a:gd name="T37" fmla="*/ 77 h 77"/>
                  <a:gd name="T38" fmla="*/ 0 w 91"/>
                  <a:gd name="T3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1" h="77">
                    <a:moveTo>
                      <a:pt x="0" y="0"/>
                    </a:moveTo>
                    <a:lnTo>
                      <a:pt x="12" y="0"/>
                    </a:lnTo>
                    <a:lnTo>
                      <a:pt x="23" y="44"/>
                    </a:lnTo>
                    <a:lnTo>
                      <a:pt x="27" y="61"/>
                    </a:lnTo>
                    <a:cubicBezTo>
                      <a:pt x="27" y="60"/>
                      <a:pt x="27" y="59"/>
                      <a:pt x="27" y="56"/>
                    </a:cubicBezTo>
                    <a:cubicBezTo>
                      <a:pt x="28" y="54"/>
                      <a:pt x="29" y="50"/>
                      <a:pt x="30" y="45"/>
                    </a:cubicBezTo>
                    <a:lnTo>
                      <a:pt x="41" y="0"/>
                    </a:lnTo>
                    <a:lnTo>
                      <a:pt x="52" y="0"/>
                    </a:lnTo>
                    <a:lnTo>
                      <a:pt x="62" y="45"/>
                    </a:lnTo>
                    <a:lnTo>
                      <a:pt x="65" y="59"/>
                    </a:lnTo>
                    <a:lnTo>
                      <a:pt x="69" y="45"/>
                    </a:lnTo>
                    <a:lnTo>
                      <a:pt x="80" y="0"/>
                    </a:lnTo>
                    <a:lnTo>
                      <a:pt x="91" y="0"/>
                    </a:lnTo>
                    <a:lnTo>
                      <a:pt x="71" y="77"/>
                    </a:lnTo>
                    <a:lnTo>
                      <a:pt x="59" y="77"/>
                    </a:lnTo>
                    <a:lnTo>
                      <a:pt x="48" y="31"/>
                    </a:lnTo>
                    <a:lnTo>
                      <a:pt x="46" y="18"/>
                    </a:lnTo>
                    <a:lnTo>
                      <a:pt x="32" y="77"/>
                    </a:lnTo>
                    <a:lnTo>
                      <a:pt x="21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6" name="Freeform 87"/>
              <p:cNvSpPr>
                <a:spLocks/>
              </p:cNvSpPr>
              <p:nvPr/>
            </p:nvSpPr>
            <p:spPr bwMode="auto">
              <a:xfrm>
                <a:off x="7671865" y="521194"/>
                <a:ext cx="36345" cy="124615"/>
              </a:xfrm>
              <a:custGeom>
                <a:avLst/>
                <a:gdLst>
                  <a:gd name="T0" fmla="*/ 33 w 33"/>
                  <a:gd name="T1" fmla="*/ 104 h 105"/>
                  <a:gd name="T2" fmla="*/ 28 w 33"/>
                  <a:gd name="T3" fmla="*/ 104 h 105"/>
                  <a:gd name="T4" fmla="*/ 24 w 33"/>
                  <a:gd name="T5" fmla="*/ 105 h 105"/>
                  <a:gd name="T6" fmla="*/ 19 w 33"/>
                  <a:gd name="T7" fmla="*/ 104 h 105"/>
                  <a:gd name="T8" fmla="*/ 15 w 33"/>
                  <a:gd name="T9" fmla="*/ 103 h 105"/>
                  <a:gd name="T10" fmla="*/ 12 w 33"/>
                  <a:gd name="T11" fmla="*/ 100 h 105"/>
                  <a:gd name="T12" fmla="*/ 10 w 33"/>
                  <a:gd name="T13" fmla="*/ 97 h 105"/>
                  <a:gd name="T14" fmla="*/ 9 w 33"/>
                  <a:gd name="T15" fmla="*/ 91 h 105"/>
                  <a:gd name="T16" fmla="*/ 9 w 33"/>
                  <a:gd name="T17" fmla="*/ 81 h 105"/>
                  <a:gd name="T18" fmla="*/ 9 w 33"/>
                  <a:gd name="T19" fmla="*/ 37 h 105"/>
                  <a:gd name="T20" fmla="*/ 0 w 33"/>
                  <a:gd name="T21" fmla="*/ 37 h 105"/>
                  <a:gd name="T22" fmla="*/ 0 w 33"/>
                  <a:gd name="T23" fmla="*/ 27 h 105"/>
                  <a:gd name="T24" fmla="*/ 9 w 33"/>
                  <a:gd name="T25" fmla="*/ 27 h 105"/>
                  <a:gd name="T26" fmla="*/ 9 w 33"/>
                  <a:gd name="T27" fmla="*/ 8 h 105"/>
                  <a:gd name="T28" fmla="*/ 20 w 33"/>
                  <a:gd name="T29" fmla="*/ 0 h 105"/>
                  <a:gd name="T30" fmla="*/ 20 w 33"/>
                  <a:gd name="T31" fmla="*/ 27 h 105"/>
                  <a:gd name="T32" fmla="*/ 31 w 33"/>
                  <a:gd name="T33" fmla="*/ 27 h 105"/>
                  <a:gd name="T34" fmla="*/ 31 w 33"/>
                  <a:gd name="T35" fmla="*/ 37 h 105"/>
                  <a:gd name="T36" fmla="*/ 20 w 33"/>
                  <a:gd name="T37" fmla="*/ 37 h 105"/>
                  <a:gd name="T38" fmla="*/ 20 w 33"/>
                  <a:gd name="T39" fmla="*/ 82 h 105"/>
                  <a:gd name="T40" fmla="*/ 20 w 33"/>
                  <a:gd name="T41" fmla="*/ 87 h 105"/>
                  <a:gd name="T42" fmla="*/ 20 w 33"/>
                  <a:gd name="T43" fmla="*/ 89 h 105"/>
                  <a:gd name="T44" fmla="*/ 21 w 33"/>
                  <a:gd name="T45" fmla="*/ 91 h 105"/>
                  <a:gd name="T46" fmla="*/ 22 w 33"/>
                  <a:gd name="T47" fmla="*/ 92 h 105"/>
                  <a:gd name="T48" fmla="*/ 24 w 33"/>
                  <a:gd name="T49" fmla="*/ 93 h 105"/>
                  <a:gd name="T50" fmla="*/ 26 w 33"/>
                  <a:gd name="T51" fmla="*/ 93 h 105"/>
                  <a:gd name="T52" fmla="*/ 28 w 33"/>
                  <a:gd name="T53" fmla="*/ 93 h 105"/>
                  <a:gd name="T54" fmla="*/ 31 w 33"/>
                  <a:gd name="T55" fmla="*/ 92 h 105"/>
                  <a:gd name="T56" fmla="*/ 33 w 33"/>
                  <a:gd name="T57" fmla="*/ 10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3" h="105">
                    <a:moveTo>
                      <a:pt x="33" y="104"/>
                    </a:moveTo>
                    <a:cubicBezTo>
                      <a:pt x="31" y="104"/>
                      <a:pt x="30" y="104"/>
                      <a:pt x="28" y="104"/>
                    </a:cubicBezTo>
                    <a:cubicBezTo>
                      <a:pt x="27" y="104"/>
                      <a:pt x="25" y="105"/>
                      <a:pt x="24" y="105"/>
                    </a:cubicBezTo>
                    <a:cubicBezTo>
                      <a:pt x="22" y="105"/>
                      <a:pt x="20" y="104"/>
                      <a:pt x="19" y="104"/>
                    </a:cubicBezTo>
                    <a:cubicBezTo>
                      <a:pt x="17" y="104"/>
                      <a:pt x="16" y="103"/>
                      <a:pt x="15" y="103"/>
                    </a:cubicBezTo>
                    <a:cubicBezTo>
                      <a:pt x="14" y="102"/>
                      <a:pt x="13" y="101"/>
                      <a:pt x="12" y="100"/>
                    </a:cubicBezTo>
                    <a:cubicBezTo>
                      <a:pt x="11" y="99"/>
                      <a:pt x="10" y="98"/>
                      <a:pt x="10" y="97"/>
                    </a:cubicBezTo>
                    <a:cubicBezTo>
                      <a:pt x="10" y="96"/>
                      <a:pt x="9" y="94"/>
                      <a:pt x="9" y="91"/>
                    </a:cubicBezTo>
                    <a:cubicBezTo>
                      <a:pt x="9" y="89"/>
                      <a:pt x="9" y="85"/>
                      <a:pt x="9" y="81"/>
                    </a:cubicBezTo>
                    <a:lnTo>
                      <a:pt x="9" y="3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9" y="8"/>
                    </a:lnTo>
                    <a:lnTo>
                      <a:pt x="20" y="0"/>
                    </a:lnTo>
                    <a:lnTo>
                      <a:pt x="20" y="27"/>
                    </a:lnTo>
                    <a:lnTo>
                      <a:pt x="31" y="27"/>
                    </a:lnTo>
                    <a:lnTo>
                      <a:pt x="31" y="37"/>
                    </a:lnTo>
                    <a:lnTo>
                      <a:pt x="20" y="37"/>
                    </a:lnTo>
                    <a:lnTo>
                      <a:pt x="20" y="82"/>
                    </a:lnTo>
                    <a:cubicBezTo>
                      <a:pt x="20" y="84"/>
                      <a:pt x="20" y="86"/>
                      <a:pt x="20" y="87"/>
                    </a:cubicBezTo>
                    <a:cubicBezTo>
                      <a:pt x="20" y="88"/>
                      <a:pt x="20" y="89"/>
                      <a:pt x="20" y="89"/>
                    </a:cubicBezTo>
                    <a:cubicBezTo>
                      <a:pt x="21" y="90"/>
                      <a:pt x="21" y="90"/>
                      <a:pt x="21" y="91"/>
                    </a:cubicBezTo>
                    <a:cubicBezTo>
                      <a:pt x="21" y="91"/>
                      <a:pt x="22" y="92"/>
                      <a:pt x="22" y="92"/>
                    </a:cubicBezTo>
                    <a:cubicBezTo>
                      <a:pt x="23" y="92"/>
                      <a:pt x="23" y="92"/>
                      <a:pt x="24" y="93"/>
                    </a:cubicBezTo>
                    <a:cubicBezTo>
                      <a:pt x="25" y="93"/>
                      <a:pt x="25" y="93"/>
                      <a:pt x="26" y="93"/>
                    </a:cubicBezTo>
                    <a:cubicBezTo>
                      <a:pt x="27" y="93"/>
                      <a:pt x="27" y="93"/>
                      <a:pt x="28" y="93"/>
                    </a:cubicBezTo>
                    <a:cubicBezTo>
                      <a:pt x="29" y="92"/>
                      <a:pt x="30" y="92"/>
                      <a:pt x="31" y="92"/>
                    </a:cubicBezTo>
                    <a:lnTo>
                      <a:pt x="33" y="10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7" name="Freeform 88"/>
              <p:cNvSpPr>
                <a:spLocks/>
              </p:cNvSpPr>
              <p:nvPr/>
            </p:nvSpPr>
            <p:spPr bwMode="auto">
              <a:xfrm>
                <a:off x="7723788" y="516000"/>
                <a:ext cx="62308" cy="129809"/>
              </a:xfrm>
              <a:custGeom>
                <a:avLst/>
                <a:gdLst>
                  <a:gd name="T0" fmla="*/ 0 w 54"/>
                  <a:gd name="T1" fmla="*/ 0 h 106"/>
                  <a:gd name="T2" fmla="*/ 11 w 54"/>
                  <a:gd name="T3" fmla="*/ 0 h 106"/>
                  <a:gd name="T4" fmla="*/ 11 w 54"/>
                  <a:gd name="T5" fmla="*/ 38 h 106"/>
                  <a:gd name="T6" fmla="*/ 20 w 54"/>
                  <a:gd name="T7" fmla="*/ 30 h 106"/>
                  <a:gd name="T8" fmla="*/ 31 w 54"/>
                  <a:gd name="T9" fmla="*/ 27 h 106"/>
                  <a:gd name="T10" fmla="*/ 38 w 54"/>
                  <a:gd name="T11" fmla="*/ 28 h 106"/>
                  <a:gd name="T12" fmla="*/ 43 w 54"/>
                  <a:gd name="T13" fmla="*/ 31 h 106"/>
                  <a:gd name="T14" fmla="*/ 48 w 54"/>
                  <a:gd name="T15" fmla="*/ 35 h 106"/>
                  <a:gd name="T16" fmla="*/ 51 w 54"/>
                  <a:gd name="T17" fmla="*/ 40 h 106"/>
                  <a:gd name="T18" fmla="*/ 53 w 54"/>
                  <a:gd name="T19" fmla="*/ 47 h 106"/>
                  <a:gd name="T20" fmla="*/ 54 w 54"/>
                  <a:gd name="T21" fmla="*/ 57 h 106"/>
                  <a:gd name="T22" fmla="*/ 54 w 54"/>
                  <a:gd name="T23" fmla="*/ 106 h 106"/>
                  <a:gd name="T24" fmla="*/ 42 w 54"/>
                  <a:gd name="T25" fmla="*/ 106 h 106"/>
                  <a:gd name="T26" fmla="*/ 42 w 54"/>
                  <a:gd name="T27" fmla="*/ 57 h 106"/>
                  <a:gd name="T28" fmla="*/ 42 w 54"/>
                  <a:gd name="T29" fmla="*/ 49 h 106"/>
                  <a:gd name="T30" fmla="*/ 39 w 54"/>
                  <a:gd name="T31" fmla="*/ 43 h 106"/>
                  <a:gd name="T32" fmla="*/ 34 w 54"/>
                  <a:gd name="T33" fmla="*/ 40 h 106"/>
                  <a:gd name="T34" fmla="*/ 29 w 54"/>
                  <a:gd name="T35" fmla="*/ 39 h 106"/>
                  <a:gd name="T36" fmla="*/ 24 w 54"/>
                  <a:gd name="T37" fmla="*/ 39 h 106"/>
                  <a:gd name="T38" fmla="*/ 19 w 54"/>
                  <a:gd name="T39" fmla="*/ 42 h 106"/>
                  <a:gd name="T40" fmla="*/ 15 w 54"/>
                  <a:gd name="T41" fmla="*/ 45 h 106"/>
                  <a:gd name="T42" fmla="*/ 13 w 54"/>
                  <a:gd name="T43" fmla="*/ 50 h 106"/>
                  <a:gd name="T44" fmla="*/ 11 w 54"/>
                  <a:gd name="T45" fmla="*/ 56 h 106"/>
                  <a:gd name="T46" fmla="*/ 11 w 54"/>
                  <a:gd name="T47" fmla="*/ 64 h 106"/>
                  <a:gd name="T48" fmla="*/ 11 w 54"/>
                  <a:gd name="T49" fmla="*/ 106 h 106"/>
                  <a:gd name="T50" fmla="*/ 0 w 54"/>
                  <a:gd name="T51" fmla="*/ 106 h 106"/>
                  <a:gd name="T52" fmla="*/ 0 w 54"/>
                  <a:gd name="T53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4" h="106">
                    <a:moveTo>
                      <a:pt x="0" y="0"/>
                    </a:moveTo>
                    <a:lnTo>
                      <a:pt x="11" y="0"/>
                    </a:lnTo>
                    <a:lnTo>
                      <a:pt x="11" y="38"/>
                    </a:lnTo>
                    <a:cubicBezTo>
                      <a:pt x="13" y="34"/>
                      <a:pt x="16" y="32"/>
                      <a:pt x="20" y="30"/>
                    </a:cubicBezTo>
                    <a:cubicBezTo>
                      <a:pt x="23" y="28"/>
                      <a:pt x="27" y="27"/>
                      <a:pt x="31" y="27"/>
                    </a:cubicBezTo>
                    <a:cubicBezTo>
                      <a:pt x="33" y="27"/>
                      <a:pt x="36" y="28"/>
                      <a:pt x="38" y="28"/>
                    </a:cubicBezTo>
                    <a:cubicBezTo>
                      <a:pt x="40" y="29"/>
                      <a:pt x="42" y="30"/>
                      <a:pt x="43" y="31"/>
                    </a:cubicBezTo>
                    <a:cubicBezTo>
                      <a:pt x="45" y="32"/>
                      <a:pt x="47" y="33"/>
                      <a:pt x="48" y="35"/>
                    </a:cubicBezTo>
                    <a:cubicBezTo>
                      <a:pt x="49" y="36"/>
                      <a:pt x="50" y="38"/>
                      <a:pt x="51" y="40"/>
                    </a:cubicBezTo>
                    <a:cubicBezTo>
                      <a:pt x="52" y="42"/>
                      <a:pt x="53" y="44"/>
                      <a:pt x="53" y="47"/>
                    </a:cubicBezTo>
                    <a:cubicBezTo>
                      <a:pt x="53" y="50"/>
                      <a:pt x="54" y="53"/>
                      <a:pt x="54" y="57"/>
                    </a:cubicBezTo>
                    <a:lnTo>
                      <a:pt x="54" y="106"/>
                    </a:lnTo>
                    <a:lnTo>
                      <a:pt x="42" y="106"/>
                    </a:lnTo>
                    <a:lnTo>
                      <a:pt x="42" y="57"/>
                    </a:lnTo>
                    <a:cubicBezTo>
                      <a:pt x="42" y="54"/>
                      <a:pt x="42" y="51"/>
                      <a:pt x="42" y="49"/>
                    </a:cubicBezTo>
                    <a:cubicBezTo>
                      <a:pt x="41" y="46"/>
                      <a:pt x="40" y="44"/>
                      <a:pt x="39" y="43"/>
                    </a:cubicBezTo>
                    <a:cubicBezTo>
                      <a:pt x="38" y="42"/>
                      <a:pt x="36" y="40"/>
                      <a:pt x="34" y="40"/>
                    </a:cubicBezTo>
                    <a:cubicBezTo>
                      <a:pt x="33" y="39"/>
                      <a:pt x="31" y="39"/>
                      <a:pt x="29" y="39"/>
                    </a:cubicBezTo>
                    <a:cubicBezTo>
                      <a:pt x="27" y="39"/>
                      <a:pt x="25" y="39"/>
                      <a:pt x="24" y="39"/>
                    </a:cubicBezTo>
                    <a:cubicBezTo>
                      <a:pt x="22" y="40"/>
                      <a:pt x="21" y="41"/>
                      <a:pt x="19" y="42"/>
                    </a:cubicBezTo>
                    <a:cubicBezTo>
                      <a:pt x="18" y="43"/>
                      <a:pt x="16" y="44"/>
                      <a:pt x="15" y="45"/>
                    </a:cubicBezTo>
                    <a:cubicBezTo>
                      <a:pt x="14" y="46"/>
                      <a:pt x="13" y="48"/>
                      <a:pt x="13" y="50"/>
                    </a:cubicBezTo>
                    <a:cubicBezTo>
                      <a:pt x="12" y="51"/>
                      <a:pt x="12" y="53"/>
                      <a:pt x="11" y="56"/>
                    </a:cubicBezTo>
                    <a:cubicBezTo>
                      <a:pt x="11" y="58"/>
                      <a:pt x="11" y="61"/>
                      <a:pt x="11" y="64"/>
                    </a:cubicBezTo>
                    <a:lnTo>
                      <a:pt x="11" y="106"/>
                    </a:lnTo>
                    <a:lnTo>
                      <a:pt x="0" y="1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118" name="Freeform 65"/>
            <p:cNvSpPr>
              <a:spLocks/>
            </p:cNvSpPr>
            <p:nvPr/>
          </p:nvSpPr>
          <p:spPr bwMode="auto">
            <a:xfrm>
              <a:off x="5195135" y="1107923"/>
              <a:ext cx="804806" cy="451732"/>
            </a:xfrm>
            <a:custGeom>
              <a:avLst/>
              <a:gdLst>
                <a:gd name="T0" fmla="*/ 670 w 676"/>
                <a:gd name="T1" fmla="*/ 3 h 376"/>
                <a:gd name="T2" fmla="*/ 655 w 676"/>
                <a:gd name="T3" fmla="*/ 1 h 376"/>
                <a:gd name="T4" fmla="*/ 554 w 676"/>
                <a:gd name="T5" fmla="*/ 14 h 376"/>
                <a:gd name="T6" fmla="*/ 547 w 676"/>
                <a:gd name="T7" fmla="*/ 34 h 376"/>
                <a:gd name="T8" fmla="*/ 567 w 676"/>
                <a:gd name="T9" fmla="*/ 42 h 376"/>
                <a:gd name="T10" fmla="*/ 614 w 676"/>
                <a:gd name="T11" fmla="*/ 37 h 376"/>
                <a:gd name="T12" fmla="*/ 549 w 676"/>
                <a:gd name="T13" fmla="*/ 111 h 376"/>
                <a:gd name="T14" fmla="*/ 429 w 676"/>
                <a:gd name="T15" fmla="*/ 119 h 376"/>
                <a:gd name="T16" fmla="*/ 425 w 676"/>
                <a:gd name="T17" fmla="*/ 127 h 376"/>
                <a:gd name="T18" fmla="*/ 383 w 676"/>
                <a:gd name="T19" fmla="*/ 199 h 376"/>
                <a:gd name="T20" fmla="*/ 245 w 676"/>
                <a:gd name="T21" fmla="*/ 199 h 376"/>
                <a:gd name="T22" fmla="*/ 241 w 676"/>
                <a:gd name="T23" fmla="*/ 205 h 376"/>
                <a:gd name="T24" fmla="*/ 199 w 676"/>
                <a:gd name="T25" fmla="*/ 262 h 376"/>
                <a:gd name="T26" fmla="*/ 60 w 676"/>
                <a:gd name="T27" fmla="*/ 262 h 376"/>
                <a:gd name="T28" fmla="*/ 56 w 676"/>
                <a:gd name="T29" fmla="*/ 269 h 376"/>
                <a:gd name="T30" fmla="*/ 5 w 676"/>
                <a:gd name="T31" fmla="*/ 350 h 376"/>
                <a:gd name="T32" fmla="*/ 9 w 676"/>
                <a:gd name="T33" fmla="*/ 371 h 376"/>
                <a:gd name="T34" fmla="*/ 30 w 676"/>
                <a:gd name="T35" fmla="*/ 367 h 376"/>
                <a:gd name="T36" fmla="*/ 76 w 676"/>
                <a:gd name="T37" fmla="*/ 292 h 376"/>
                <a:gd name="T38" fmla="*/ 215 w 676"/>
                <a:gd name="T39" fmla="*/ 292 h 376"/>
                <a:gd name="T40" fmla="*/ 219 w 676"/>
                <a:gd name="T41" fmla="*/ 286 h 376"/>
                <a:gd name="T42" fmla="*/ 261 w 676"/>
                <a:gd name="T43" fmla="*/ 229 h 376"/>
                <a:gd name="T44" fmla="*/ 400 w 676"/>
                <a:gd name="T45" fmla="*/ 229 h 376"/>
                <a:gd name="T46" fmla="*/ 405 w 676"/>
                <a:gd name="T47" fmla="*/ 222 h 376"/>
                <a:gd name="T48" fmla="*/ 447 w 676"/>
                <a:gd name="T49" fmla="*/ 150 h 376"/>
                <a:gd name="T50" fmla="*/ 563 w 676"/>
                <a:gd name="T51" fmla="*/ 140 h 376"/>
                <a:gd name="T52" fmla="*/ 567 w 676"/>
                <a:gd name="T53" fmla="*/ 136 h 376"/>
                <a:gd name="T54" fmla="*/ 642 w 676"/>
                <a:gd name="T55" fmla="*/ 55 h 376"/>
                <a:gd name="T56" fmla="*/ 641 w 676"/>
                <a:gd name="T57" fmla="*/ 116 h 376"/>
                <a:gd name="T58" fmla="*/ 654 w 676"/>
                <a:gd name="T59" fmla="*/ 133 h 376"/>
                <a:gd name="T60" fmla="*/ 671 w 676"/>
                <a:gd name="T61" fmla="*/ 119 h 376"/>
                <a:gd name="T62" fmla="*/ 676 w 676"/>
                <a:gd name="T63" fmla="*/ 16 h 376"/>
                <a:gd name="T64" fmla="*/ 670 w 676"/>
                <a:gd name="T65" fmla="*/ 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6" h="376">
                  <a:moveTo>
                    <a:pt x="670" y="3"/>
                  </a:moveTo>
                  <a:cubicBezTo>
                    <a:pt x="665" y="0"/>
                    <a:pt x="660" y="1"/>
                    <a:pt x="655" y="1"/>
                  </a:cubicBezTo>
                  <a:lnTo>
                    <a:pt x="554" y="14"/>
                  </a:lnTo>
                  <a:cubicBezTo>
                    <a:pt x="547" y="17"/>
                    <a:pt x="543" y="26"/>
                    <a:pt x="547" y="34"/>
                  </a:cubicBezTo>
                  <a:cubicBezTo>
                    <a:pt x="550" y="41"/>
                    <a:pt x="559" y="45"/>
                    <a:pt x="567" y="42"/>
                  </a:cubicBezTo>
                  <a:lnTo>
                    <a:pt x="614" y="37"/>
                  </a:lnTo>
                  <a:lnTo>
                    <a:pt x="549" y="111"/>
                  </a:lnTo>
                  <a:lnTo>
                    <a:pt x="429" y="119"/>
                  </a:lnTo>
                  <a:lnTo>
                    <a:pt x="425" y="127"/>
                  </a:lnTo>
                  <a:lnTo>
                    <a:pt x="383" y="199"/>
                  </a:lnTo>
                  <a:lnTo>
                    <a:pt x="245" y="199"/>
                  </a:lnTo>
                  <a:lnTo>
                    <a:pt x="241" y="205"/>
                  </a:lnTo>
                  <a:lnTo>
                    <a:pt x="199" y="262"/>
                  </a:lnTo>
                  <a:lnTo>
                    <a:pt x="60" y="262"/>
                  </a:lnTo>
                  <a:lnTo>
                    <a:pt x="56" y="269"/>
                  </a:lnTo>
                  <a:lnTo>
                    <a:pt x="5" y="350"/>
                  </a:lnTo>
                  <a:cubicBezTo>
                    <a:pt x="0" y="357"/>
                    <a:pt x="2" y="366"/>
                    <a:pt x="9" y="371"/>
                  </a:cubicBezTo>
                  <a:cubicBezTo>
                    <a:pt x="16" y="376"/>
                    <a:pt x="25" y="374"/>
                    <a:pt x="30" y="367"/>
                  </a:cubicBezTo>
                  <a:lnTo>
                    <a:pt x="76" y="292"/>
                  </a:lnTo>
                  <a:lnTo>
                    <a:pt x="215" y="292"/>
                  </a:lnTo>
                  <a:lnTo>
                    <a:pt x="219" y="286"/>
                  </a:lnTo>
                  <a:lnTo>
                    <a:pt x="261" y="229"/>
                  </a:lnTo>
                  <a:lnTo>
                    <a:pt x="400" y="229"/>
                  </a:lnTo>
                  <a:lnTo>
                    <a:pt x="405" y="222"/>
                  </a:lnTo>
                  <a:lnTo>
                    <a:pt x="447" y="150"/>
                  </a:lnTo>
                  <a:lnTo>
                    <a:pt x="563" y="140"/>
                  </a:lnTo>
                  <a:lnTo>
                    <a:pt x="567" y="136"/>
                  </a:lnTo>
                  <a:lnTo>
                    <a:pt x="642" y="55"/>
                  </a:lnTo>
                  <a:lnTo>
                    <a:pt x="641" y="116"/>
                  </a:lnTo>
                  <a:cubicBezTo>
                    <a:pt x="640" y="125"/>
                    <a:pt x="646" y="132"/>
                    <a:pt x="654" y="133"/>
                  </a:cubicBezTo>
                  <a:cubicBezTo>
                    <a:pt x="663" y="133"/>
                    <a:pt x="670" y="127"/>
                    <a:pt x="671" y="119"/>
                  </a:cubicBezTo>
                  <a:lnTo>
                    <a:pt x="676" y="16"/>
                  </a:lnTo>
                  <a:cubicBezTo>
                    <a:pt x="676" y="11"/>
                    <a:pt x="674" y="6"/>
                    <a:pt x="670" y="3"/>
                  </a:cubicBezTo>
                  <a:close/>
                </a:path>
              </a:pathLst>
            </a:cu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0" y="1159414"/>
            <a:ext cx="7468650" cy="936000"/>
            <a:chOff x="0" y="1159414"/>
            <a:chExt cx="7468650" cy="9360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0" y="1159414"/>
              <a:ext cx="7468650" cy="936000"/>
            </a:xfrm>
            <a:custGeom>
              <a:avLst/>
              <a:gdLst>
                <a:gd name="T0" fmla="*/ 0 w 7467"/>
                <a:gd name="T1" fmla="*/ 0 h 1859"/>
                <a:gd name="T2" fmla="*/ 7467 w 7467"/>
                <a:gd name="T3" fmla="*/ 0 h 1859"/>
                <a:gd name="T4" fmla="*/ 6706 w 7467"/>
                <a:gd name="T5" fmla="*/ 1859 h 1859"/>
                <a:gd name="T6" fmla="*/ 0 w 7467"/>
                <a:gd name="T7" fmla="*/ 1859 h 1859"/>
                <a:gd name="T8" fmla="*/ 0 w 7467"/>
                <a:gd name="T9" fmla="*/ 0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67" h="1859">
                  <a:moveTo>
                    <a:pt x="0" y="0"/>
                  </a:moveTo>
                  <a:lnTo>
                    <a:pt x="7467" y="0"/>
                  </a:lnTo>
                  <a:lnTo>
                    <a:pt x="6706" y="1859"/>
                  </a:lnTo>
                  <a:lnTo>
                    <a:pt x="0" y="1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F1F1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85800" y="1258082"/>
              <a:ext cx="5617949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How digital is transforming business</a:t>
              </a:r>
              <a:br>
                <a:rPr lang="en-US" sz="2400" dirty="0">
                  <a:solidFill>
                    <a:srgbClr val="000000"/>
                  </a:solidFill>
                </a:rPr>
              </a:br>
              <a:r>
                <a:rPr lang="en-US" sz="2400" dirty="0">
                  <a:solidFill>
                    <a:srgbClr val="000000"/>
                  </a:solidFill>
                </a:rPr>
                <a:t>and service models?</a:t>
              </a:r>
              <a:endParaRPr lang="en-GB" sz="2400" dirty="0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0" y="4208622"/>
            <a:ext cx="7468650" cy="936000"/>
            <a:chOff x="0" y="4208622"/>
            <a:chExt cx="7468650" cy="936000"/>
          </a:xfrm>
        </p:grpSpPr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0" y="4208622"/>
              <a:ext cx="7468650" cy="936000"/>
            </a:xfrm>
            <a:custGeom>
              <a:avLst/>
              <a:gdLst>
                <a:gd name="T0" fmla="*/ 0 w 7467"/>
                <a:gd name="T1" fmla="*/ 0 h 1859"/>
                <a:gd name="T2" fmla="*/ 7467 w 7467"/>
                <a:gd name="T3" fmla="*/ 0 h 1859"/>
                <a:gd name="T4" fmla="*/ 6706 w 7467"/>
                <a:gd name="T5" fmla="*/ 1859 h 1859"/>
                <a:gd name="T6" fmla="*/ 0 w 7467"/>
                <a:gd name="T7" fmla="*/ 1859 h 1859"/>
                <a:gd name="T8" fmla="*/ 0 w 7467"/>
                <a:gd name="T9" fmla="*/ 0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67" h="1859">
                  <a:moveTo>
                    <a:pt x="0" y="0"/>
                  </a:moveTo>
                  <a:lnTo>
                    <a:pt x="7467" y="0"/>
                  </a:lnTo>
                  <a:lnTo>
                    <a:pt x="6706" y="1859"/>
                  </a:lnTo>
                  <a:lnTo>
                    <a:pt x="0" y="1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F1F1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73846" y="4307188"/>
              <a:ext cx="5903154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What are the various digital initiatives</a:t>
              </a:r>
              <a:br>
                <a:rPr lang="en-US" sz="2400" dirty="0">
                  <a:solidFill>
                    <a:srgbClr val="000000"/>
                  </a:solidFill>
                </a:rPr>
              </a:br>
              <a:r>
                <a:rPr lang="en-US" sz="2400" dirty="0">
                  <a:solidFill>
                    <a:srgbClr val="000000"/>
                  </a:solidFill>
                </a:rPr>
                <a:t>currently available for distributors?</a:t>
              </a:r>
              <a:endParaRPr lang="en-GB" sz="2400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4724400" y="2684018"/>
            <a:ext cx="7467600" cy="936000"/>
            <a:chOff x="4724400" y="2493000"/>
            <a:chExt cx="7467600" cy="936000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 flipH="1" flipV="1">
              <a:off x="4724400" y="2493000"/>
              <a:ext cx="7467600" cy="936000"/>
            </a:xfrm>
            <a:custGeom>
              <a:avLst/>
              <a:gdLst>
                <a:gd name="T0" fmla="*/ 0 w 7467"/>
                <a:gd name="T1" fmla="*/ 0 h 1859"/>
                <a:gd name="T2" fmla="*/ 7467 w 7467"/>
                <a:gd name="T3" fmla="*/ 0 h 1859"/>
                <a:gd name="T4" fmla="*/ 6706 w 7467"/>
                <a:gd name="T5" fmla="*/ 1859 h 1859"/>
                <a:gd name="T6" fmla="*/ 0 w 7467"/>
                <a:gd name="T7" fmla="*/ 1859 h 1859"/>
                <a:gd name="T8" fmla="*/ 0 w 7467"/>
                <a:gd name="T9" fmla="*/ 0 h 1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67" h="1859">
                  <a:moveTo>
                    <a:pt x="0" y="0"/>
                  </a:moveTo>
                  <a:lnTo>
                    <a:pt x="7467" y="0"/>
                  </a:lnTo>
                  <a:lnTo>
                    <a:pt x="6706" y="1859"/>
                  </a:lnTo>
                  <a:lnTo>
                    <a:pt x="0" y="1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06719" y="2591668"/>
              <a:ext cx="5987922" cy="73866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Why embracing digital power is </a:t>
              </a:r>
              <a:r>
                <a:rPr lang="en-US" sz="2400" dirty="0" smtClean="0">
                  <a:solidFill>
                    <a:srgbClr val="000000"/>
                  </a:solidFill>
                </a:rPr>
                <a:t>not</a:t>
              </a:r>
              <a:br>
                <a:rPr lang="en-US" sz="2400" dirty="0" smtClean="0">
                  <a:solidFill>
                    <a:srgbClr val="000000"/>
                  </a:solidFill>
                </a:rPr>
              </a:br>
              <a:r>
                <a:rPr lang="en-US" sz="2400" dirty="0" smtClean="0">
                  <a:solidFill>
                    <a:srgbClr val="000000"/>
                  </a:solidFill>
                </a:rPr>
                <a:t>an option any </a:t>
              </a:r>
              <a:r>
                <a:rPr lang="en-US" sz="2400" dirty="0">
                  <a:solidFill>
                    <a:srgbClr val="000000"/>
                  </a:solidFill>
                </a:rPr>
                <a:t>more for your business?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40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gray">
          <a:xfrm>
            <a:off x="-3757" y="0"/>
            <a:ext cx="12199515" cy="6860243"/>
            <a:chOff x="-3757" y="0"/>
            <a:chExt cx="12199515" cy="68602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0" y="1121"/>
              <a:ext cx="12192000" cy="6858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gray">
            <a:xfrm>
              <a:off x="-3757" y="0"/>
              <a:ext cx="12199515" cy="686024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45000"/>
                    <a:lumMod val="20000"/>
                  </a:schemeClr>
                </a:gs>
                <a:gs pos="83000">
                  <a:schemeClr val="bg1">
                    <a:alpha val="30000"/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Isosceles Triangle 10"/>
          <p:cNvSpPr/>
          <p:nvPr/>
        </p:nvSpPr>
        <p:spPr bwMode="gray">
          <a:xfrm flipV="1">
            <a:off x="3101390" y="2852160"/>
            <a:ext cx="5985462" cy="1186440"/>
          </a:xfrm>
          <a:prstGeom prst="triangle">
            <a:avLst/>
          </a:prstGeom>
          <a:solidFill>
            <a:srgbClr val="35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E9F7B7-8725-4EEF-BE4D-2C18D6699A75}"/>
              </a:ext>
            </a:extLst>
          </p:cNvPr>
          <p:cNvSpPr/>
          <p:nvPr/>
        </p:nvSpPr>
        <p:spPr bwMode="gray">
          <a:xfrm>
            <a:off x="2985007" y="1209781"/>
            <a:ext cx="6221988" cy="1645700"/>
          </a:xfrm>
          <a:prstGeom prst="roundRect">
            <a:avLst>
              <a:gd name="adj" fmla="val 7425"/>
            </a:avLst>
          </a:prstGeom>
          <a:gradFill flip="none" rotWithShape="1">
            <a:gsLst>
              <a:gs pos="100000">
                <a:srgbClr val="002060"/>
              </a:gs>
              <a:gs pos="0">
                <a:srgbClr val="0070C0"/>
              </a:gs>
            </a:gsLst>
            <a:lin ang="5400000" scaled="1"/>
            <a:tileRect/>
          </a:gradFill>
        </p:spPr>
        <p:txBody>
          <a:bodyPr wrap="square" lIns="0" tIns="0" rIns="0" bIns="0">
            <a:no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IN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IFA business facets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10C438-6879-4CBD-ADAF-B8BE3DFBFAD8}"/>
              </a:ext>
            </a:extLst>
          </p:cNvPr>
          <p:cNvSpPr/>
          <p:nvPr/>
        </p:nvSpPr>
        <p:spPr bwMode="gray">
          <a:xfrm>
            <a:off x="2438400" y="4108469"/>
            <a:ext cx="2700000" cy="553998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IN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Customer on-boarding using eKYC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FC9117-70EE-4A6B-9B4E-D6354FBAEBD3}"/>
              </a:ext>
            </a:extLst>
          </p:cNvPr>
          <p:cNvSpPr/>
          <p:nvPr/>
        </p:nvSpPr>
        <p:spPr bwMode="gray">
          <a:xfrm>
            <a:off x="2438400" y="4891137"/>
            <a:ext cx="3129046" cy="553998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IN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Digital transaction submission and statement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B383EA-5403-43EA-91F0-682FC74D90BE}"/>
              </a:ext>
            </a:extLst>
          </p:cNvPr>
          <p:cNvSpPr/>
          <p:nvPr/>
        </p:nvSpPr>
        <p:spPr bwMode="gray">
          <a:xfrm>
            <a:off x="2438400" y="5673804"/>
            <a:ext cx="2700000" cy="830997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IN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Mailback</a:t>
            </a:r>
            <a:r>
              <a:rPr lang="en-IN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services provides a vast array of e-reports and MIS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ABECC-043C-4E70-8BE4-D5644FB71C07}"/>
              </a:ext>
            </a:extLst>
          </p:cNvPr>
          <p:cNvSpPr/>
          <p:nvPr/>
        </p:nvSpPr>
        <p:spPr bwMode="gray">
          <a:xfrm>
            <a:off x="6785557" y="4038600"/>
            <a:ext cx="5254043" cy="2523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Bef>
                <a:spcPts val="200"/>
              </a:spcBef>
              <a:spcAft>
                <a:spcPts val="200"/>
              </a:spcAft>
            </a:pPr>
            <a:r>
              <a:rPr lang="en-IN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CAMS Distributor Platform</a:t>
            </a:r>
          </a:p>
          <a:p>
            <a:pPr marL="180000" lvl="1" indent="-18000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IN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Investor onboarding with eKYC </a:t>
            </a:r>
          </a:p>
          <a:p>
            <a:pPr marL="180000" lvl="1" indent="-18000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IN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Seamless transaction initiation </a:t>
            </a:r>
          </a:p>
          <a:p>
            <a:pPr marL="180000" lvl="1" indent="-18000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IN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Generate investor statements </a:t>
            </a:r>
          </a:p>
          <a:p>
            <a:pPr marL="180000" lvl="1" indent="-18000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IN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Vast number of reports and insightful MIS </a:t>
            </a:r>
          </a:p>
          <a:p>
            <a:pPr marL="180000" lvl="1" indent="-18000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IN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Dashboards to monitor your business trends </a:t>
            </a:r>
          </a:p>
          <a:p>
            <a:pPr marL="180000" lvl="1" indent="-180000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IN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Revenue tracker </a:t>
            </a:r>
          </a:p>
        </p:txBody>
      </p:sp>
      <p:grpSp>
        <p:nvGrpSpPr>
          <p:cNvPr id="15" name="Group 14"/>
          <p:cNvGrpSpPr/>
          <p:nvPr/>
        </p:nvGrpSpPr>
        <p:grpSpPr bwMode="gray">
          <a:xfrm>
            <a:off x="3105151" y="1883038"/>
            <a:ext cx="5981700" cy="889090"/>
            <a:chOff x="3124200" y="1371600"/>
            <a:chExt cx="5981700" cy="889090"/>
          </a:xfrm>
        </p:grpSpPr>
        <p:sp>
          <p:nvSpPr>
            <p:cNvPr id="12" name="Rectangle 11"/>
            <p:cNvSpPr/>
            <p:nvPr/>
          </p:nvSpPr>
          <p:spPr bwMode="gray">
            <a:xfrm>
              <a:off x="3124200" y="1371600"/>
              <a:ext cx="1828800" cy="88909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0"/>
                </a:spcAft>
              </a:pPr>
              <a:r>
                <a:rPr lang="en-IN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Investor Life cycle management</a:t>
              </a:r>
            </a:p>
          </p:txBody>
        </p:sp>
        <p:sp>
          <p:nvSpPr>
            <p:cNvPr id="13" name="Rectangle 12"/>
            <p:cNvSpPr/>
            <p:nvPr/>
          </p:nvSpPr>
          <p:spPr bwMode="gray">
            <a:xfrm>
              <a:off x="5200650" y="1371600"/>
              <a:ext cx="1828800" cy="5665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0"/>
                </a:spcAft>
              </a:pPr>
              <a:r>
                <a:rPr lang="en-IN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Grow the business</a:t>
              </a:r>
            </a:p>
          </p:txBody>
        </p:sp>
        <p:sp>
          <p:nvSpPr>
            <p:cNvPr id="14" name="Rectangle 13"/>
            <p:cNvSpPr/>
            <p:nvPr/>
          </p:nvSpPr>
          <p:spPr bwMode="gray">
            <a:xfrm>
              <a:off x="7277100" y="1371600"/>
              <a:ext cx="1828800" cy="88909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N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Manage all the administrative activities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AD3AF7D-48A9-49D7-B755-F1A6C193CAEF}"/>
              </a:ext>
            </a:extLst>
          </p:cNvPr>
          <p:cNvSpPr/>
          <p:nvPr/>
        </p:nvSpPr>
        <p:spPr bwMode="gray">
          <a:xfrm>
            <a:off x="408000" y="304800"/>
            <a:ext cx="11376000" cy="4803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IN" sz="3200" dirty="0">
                <a:ln w="19050">
                  <a:noFill/>
                </a:ln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Digital power from RTAs &amp; AMCs</a:t>
            </a:r>
          </a:p>
        </p:txBody>
      </p:sp>
      <p:sp>
        <p:nvSpPr>
          <p:cNvPr id="17" name="16-Point Star 16"/>
          <p:cNvSpPr/>
          <p:nvPr/>
        </p:nvSpPr>
        <p:spPr bwMode="gray">
          <a:xfrm>
            <a:off x="9982200" y="3352800"/>
            <a:ext cx="974244" cy="785482"/>
          </a:xfrm>
          <a:prstGeom prst="star16">
            <a:avLst>
              <a:gd name="adj" fmla="val 39925"/>
            </a:avLst>
          </a:prstGeom>
          <a:solidFill>
            <a:srgbClr val="FFFF00"/>
          </a:solidFill>
          <a:ln>
            <a:noFill/>
          </a:ln>
        </p:spPr>
        <p:txBody>
          <a:bodyPr wrap="none" lIns="0" tIns="0" rIns="0" bIns="0" anchor="ctr">
            <a:noAutofit/>
          </a:bodyPr>
          <a:lstStyle/>
          <a:p>
            <a:pPr algn="ctr"/>
            <a:r>
              <a:rPr lang="en-IN" sz="1200" dirty="0">
                <a:ea typeface="Calibri" panose="020F0502020204030204" pitchFamily="34" charset="0"/>
                <a:cs typeface="Times New Roman" panose="02020603050405020304" pitchFamily="18" charset="0"/>
              </a:rPr>
              <a:t>Coming</a:t>
            </a:r>
            <a:br>
              <a:rPr lang="en-IN" sz="1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IN" sz="1200" dirty="0">
                <a:ea typeface="Calibri" panose="020F0502020204030204" pitchFamily="34" charset="0"/>
                <a:cs typeface="Times New Roman" panose="02020603050405020304" pitchFamily="18" charset="0"/>
              </a:rPr>
              <a:t>Soon!</a:t>
            </a:r>
            <a:endParaRPr lang="en-GB" sz="1200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 bwMode="gray">
          <a:xfrm>
            <a:off x="808527" y="4083019"/>
            <a:ext cx="1476016" cy="653520"/>
            <a:chOff x="8382000" y="1333500"/>
            <a:chExt cx="2093913" cy="927100"/>
          </a:xfrm>
        </p:grpSpPr>
        <p:sp>
          <p:nvSpPr>
            <p:cNvPr id="19" name="AutoShape 3"/>
            <p:cNvSpPr>
              <a:spLocks noChangeAspect="1" noChangeArrowheads="1" noTextEdit="1"/>
            </p:cNvSpPr>
            <p:nvPr/>
          </p:nvSpPr>
          <p:spPr bwMode="gray">
            <a:xfrm>
              <a:off x="8382000" y="1333500"/>
              <a:ext cx="2093913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gray">
            <a:xfrm>
              <a:off x="8402638" y="1355725"/>
              <a:ext cx="2052638" cy="882650"/>
            </a:xfrm>
            <a:custGeom>
              <a:avLst/>
              <a:gdLst>
                <a:gd name="T0" fmla="*/ 521 w 5673"/>
                <a:gd name="T1" fmla="*/ 0 h 2428"/>
                <a:gd name="T2" fmla="*/ 0 w 5673"/>
                <a:gd name="T3" fmla="*/ 521 h 2428"/>
                <a:gd name="T4" fmla="*/ 0 w 5673"/>
                <a:gd name="T5" fmla="*/ 521 h 2428"/>
                <a:gd name="T6" fmla="*/ 0 w 5673"/>
                <a:gd name="T7" fmla="*/ 1907 h 2428"/>
                <a:gd name="T8" fmla="*/ 521 w 5673"/>
                <a:gd name="T9" fmla="*/ 2428 h 2428"/>
                <a:gd name="T10" fmla="*/ 521 w 5673"/>
                <a:gd name="T11" fmla="*/ 2428 h 2428"/>
                <a:gd name="T12" fmla="*/ 5152 w 5673"/>
                <a:gd name="T13" fmla="*/ 2428 h 2428"/>
                <a:gd name="T14" fmla="*/ 5673 w 5673"/>
                <a:gd name="T15" fmla="*/ 1907 h 2428"/>
                <a:gd name="T16" fmla="*/ 5673 w 5673"/>
                <a:gd name="T17" fmla="*/ 1907 h 2428"/>
                <a:gd name="T18" fmla="*/ 5673 w 5673"/>
                <a:gd name="T19" fmla="*/ 521 h 2428"/>
                <a:gd name="T20" fmla="*/ 5152 w 5673"/>
                <a:gd name="T21" fmla="*/ 0 h 2428"/>
                <a:gd name="T22" fmla="*/ 5152 w 5673"/>
                <a:gd name="T23" fmla="*/ 0 h 2428"/>
                <a:gd name="T24" fmla="*/ 521 w 5673"/>
                <a:gd name="T25" fmla="*/ 0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73" h="2428">
                  <a:moveTo>
                    <a:pt x="521" y="0"/>
                  </a:moveTo>
                  <a:cubicBezTo>
                    <a:pt x="233" y="0"/>
                    <a:pt x="0" y="233"/>
                    <a:pt x="0" y="521"/>
                  </a:cubicBezTo>
                  <a:lnTo>
                    <a:pt x="0" y="521"/>
                  </a:lnTo>
                  <a:lnTo>
                    <a:pt x="0" y="1907"/>
                  </a:lnTo>
                  <a:cubicBezTo>
                    <a:pt x="0" y="2195"/>
                    <a:pt x="233" y="2428"/>
                    <a:pt x="521" y="2428"/>
                  </a:cubicBezTo>
                  <a:lnTo>
                    <a:pt x="521" y="2428"/>
                  </a:lnTo>
                  <a:lnTo>
                    <a:pt x="5152" y="2428"/>
                  </a:lnTo>
                  <a:cubicBezTo>
                    <a:pt x="5440" y="2428"/>
                    <a:pt x="5673" y="2195"/>
                    <a:pt x="5673" y="1907"/>
                  </a:cubicBezTo>
                  <a:lnTo>
                    <a:pt x="5673" y="1907"/>
                  </a:lnTo>
                  <a:lnTo>
                    <a:pt x="5673" y="521"/>
                  </a:lnTo>
                  <a:cubicBezTo>
                    <a:pt x="5673" y="233"/>
                    <a:pt x="5440" y="0"/>
                    <a:pt x="5152" y="0"/>
                  </a:cubicBezTo>
                  <a:lnTo>
                    <a:pt x="5152" y="0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gray">
            <a:xfrm>
              <a:off x="9537700" y="1355725"/>
              <a:ext cx="917575" cy="882650"/>
            </a:xfrm>
            <a:custGeom>
              <a:avLst/>
              <a:gdLst>
                <a:gd name="T0" fmla="*/ 0 w 2534"/>
                <a:gd name="T1" fmla="*/ 2428 h 2428"/>
                <a:gd name="T2" fmla="*/ 0 w 2534"/>
                <a:gd name="T3" fmla="*/ 0 h 2428"/>
                <a:gd name="T4" fmla="*/ 2013 w 2534"/>
                <a:gd name="T5" fmla="*/ 0 h 2428"/>
                <a:gd name="T6" fmla="*/ 2013 w 2534"/>
                <a:gd name="T7" fmla="*/ 0 h 2428"/>
                <a:gd name="T8" fmla="*/ 2534 w 2534"/>
                <a:gd name="T9" fmla="*/ 521 h 2428"/>
                <a:gd name="T10" fmla="*/ 2534 w 2534"/>
                <a:gd name="T11" fmla="*/ 1907 h 2428"/>
                <a:gd name="T12" fmla="*/ 2534 w 2534"/>
                <a:gd name="T13" fmla="*/ 1907 h 2428"/>
                <a:gd name="T14" fmla="*/ 2013 w 2534"/>
                <a:gd name="T15" fmla="*/ 2428 h 2428"/>
                <a:gd name="T16" fmla="*/ 0 w 2534"/>
                <a:gd name="T17" fmla="*/ 2428 h 2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4" h="2428">
                  <a:moveTo>
                    <a:pt x="0" y="2428"/>
                  </a:moveTo>
                  <a:lnTo>
                    <a:pt x="0" y="0"/>
                  </a:lnTo>
                  <a:lnTo>
                    <a:pt x="2013" y="0"/>
                  </a:lnTo>
                  <a:lnTo>
                    <a:pt x="2013" y="0"/>
                  </a:lnTo>
                  <a:cubicBezTo>
                    <a:pt x="2301" y="0"/>
                    <a:pt x="2534" y="233"/>
                    <a:pt x="2534" y="521"/>
                  </a:cubicBezTo>
                  <a:lnTo>
                    <a:pt x="2534" y="1907"/>
                  </a:lnTo>
                  <a:lnTo>
                    <a:pt x="2534" y="1907"/>
                  </a:lnTo>
                  <a:cubicBezTo>
                    <a:pt x="2534" y="2195"/>
                    <a:pt x="2301" y="2428"/>
                    <a:pt x="2013" y="2428"/>
                  </a:cubicBezTo>
                  <a:lnTo>
                    <a:pt x="0" y="2428"/>
                  </a:lnTo>
                  <a:close/>
                </a:path>
              </a:pathLst>
            </a:custGeom>
            <a:solidFill>
              <a:srgbClr val="E5E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gray">
            <a:xfrm>
              <a:off x="8396288" y="1347788"/>
              <a:ext cx="2065338" cy="898525"/>
            </a:xfrm>
            <a:custGeom>
              <a:avLst/>
              <a:gdLst>
                <a:gd name="T0" fmla="*/ 542 w 5715"/>
                <a:gd name="T1" fmla="*/ 42 h 2470"/>
                <a:gd name="T2" fmla="*/ 42 w 5715"/>
                <a:gd name="T3" fmla="*/ 542 h 2470"/>
                <a:gd name="T4" fmla="*/ 42 w 5715"/>
                <a:gd name="T5" fmla="*/ 1928 h 2470"/>
                <a:gd name="T6" fmla="*/ 542 w 5715"/>
                <a:gd name="T7" fmla="*/ 2428 h 2470"/>
                <a:gd name="T8" fmla="*/ 5173 w 5715"/>
                <a:gd name="T9" fmla="*/ 2428 h 2470"/>
                <a:gd name="T10" fmla="*/ 5673 w 5715"/>
                <a:gd name="T11" fmla="*/ 1928 h 2470"/>
                <a:gd name="T12" fmla="*/ 5673 w 5715"/>
                <a:gd name="T13" fmla="*/ 542 h 2470"/>
                <a:gd name="T14" fmla="*/ 5173 w 5715"/>
                <a:gd name="T15" fmla="*/ 42 h 2470"/>
                <a:gd name="T16" fmla="*/ 542 w 5715"/>
                <a:gd name="T17" fmla="*/ 42 h 2470"/>
                <a:gd name="T18" fmla="*/ 5173 w 5715"/>
                <a:gd name="T19" fmla="*/ 2470 h 2470"/>
                <a:gd name="T20" fmla="*/ 542 w 5715"/>
                <a:gd name="T21" fmla="*/ 2470 h 2470"/>
                <a:gd name="T22" fmla="*/ 0 w 5715"/>
                <a:gd name="T23" fmla="*/ 1928 h 2470"/>
                <a:gd name="T24" fmla="*/ 0 w 5715"/>
                <a:gd name="T25" fmla="*/ 542 h 2470"/>
                <a:gd name="T26" fmla="*/ 542 w 5715"/>
                <a:gd name="T27" fmla="*/ 0 h 2470"/>
                <a:gd name="T28" fmla="*/ 5173 w 5715"/>
                <a:gd name="T29" fmla="*/ 0 h 2470"/>
                <a:gd name="T30" fmla="*/ 5715 w 5715"/>
                <a:gd name="T31" fmla="*/ 542 h 2470"/>
                <a:gd name="T32" fmla="*/ 5715 w 5715"/>
                <a:gd name="T33" fmla="*/ 1928 h 2470"/>
                <a:gd name="T34" fmla="*/ 5173 w 5715"/>
                <a:gd name="T35" fmla="*/ 2470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15" h="2470">
                  <a:moveTo>
                    <a:pt x="542" y="42"/>
                  </a:moveTo>
                  <a:cubicBezTo>
                    <a:pt x="266" y="42"/>
                    <a:pt x="42" y="266"/>
                    <a:pt x="42" y="542"/>
                  </a:cubicBezTo>
                  <a:lnTo>
                    <a:pt x="42" y="1928"/>
                  </a:lnTo>
                  <a:cubicBezTo>
                    <a:pt x="42" y="2204"/>
                    <a:pt x="266" y="2428"/>
                    <a:pt x="542" y="2428"/>
                  </a:cubicBezTo>
                  <a:lnTo>
                    <a:pt x="5173" y="2428"/>
                  </a:lnTo>
                  <a:cubicBezTo>
                    <a:pt x="5449" y="2428"/>
                    <a:pt x="5673" y="2204"/>
                    <a:pt x="5673" y="1928"/>
                  </a:cubicBezTo>
                  <a:lnTo>
                    <a:pt x="5673" y="542"/>
                  </a:lnTo>
                  <a:cubicBezTo>
                    <a:pt x="5673" y="266"/>
                    <a:pt x="5449" y="42"/>
                    <a:pt x="5173" y="42"/>
                  </a:cubicBezTo>
                  <a:lnTo>
                    <a:pt x="542" y="42"/>
                  </a:lnTo>
                  <a:close/>
                  <a:moveTo>
                    <a:pt x="5173" y="2470"/>
                  </a:moveTo>
                  <a:lnTo>
                    <a:pt x="542" y="2470"/>
                  </a:lnTo>
                  <a:cubicBezTo>
                    <a:pt x="243" y="2470"/>
                    <a:pt x="0" y="2227"/>
                    <a:pt x="0" y="1928"/>
                  </a:cubicBezTo>
                  <a:lnTo>
                    <a:pt x="0" y="542"/>
                  </a:lnTo>
                  <a:cubicBezTo>
                    <a:pt x="0" y="243"/>
                    <a:pt x="243" y="0"/>
                    <a:pt x="542" y="0"/>
                  </a:cubicBezTo>
                  <a:lnTo>
                    <a:pt x="5173" y="0"/>
                  </a:lnTo>
                  <a:cubicBezTo>
                    <a:pt x="5472" y="0"/>
                    <a:pt x="5715" y="243"/>
                    <a:pt x="5715" y="542"/>
                  </a:cubicBezTo>
                  <a:lnTo>
                    <a:pt x="5715" y="1928"/>
                  </a:lnTo>
                  <a:cubicBezTo>
                    <a:pt x="5715" y="2227"/>
                    <a:pt x="5472" y="2470"/>
                    <a:pt x="5173" y="2470"/>
                  </a:cubicBezTo>
                  <a:close/>
                </a:path>
              </a:pathLst>
            </a:custGeom>
            <a:solidFill>
              <a:srgbClr val="0B5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gray">
            <a:xfrm>
              <a:off x="8785225" y="1528763"/>
              <a:ext cx="160338" cy="212725"/>
            </a:xfrm>
            <a:custGeom>
              <a:avLst/>
              <a:gdLst>
                <a:gd name="T0" fmla="*/ 3 w 444"/>
                <a:gd name="T1" fmla="*/ 261 h 581"/>
                <a:gd name="T2" fmla="*/ 7 w 444"/>
                <a:gd name="T3" fmla="*/ 228 h 581"/>
                <a:gd name="T4" fmla="*/ 71 w 444"/>
                <a:gd name="T5" fmla="*/ 77 h 581"/>
                <a:gd name="T6" fmla="*/ 230 w 444"/>
                <a:gd name="T7" fmla="*/ 0 h 581"/>
                <a:gd name="T8" fmla="*/ 270 w 444"/>
                <a:gd name="T9" fmla="*/ 5 h 581"/>
                <a:gd name="T10" fmla="*/ 316 w 444"/>
                <a:gd name="T11" fmla="*/ 19 h 581"/>
                <a:gd name="T12" fmla="*/ 385 w 444"/>
                <a:gd name="T13" fmla="*/ 75 h 581"/>
                <a:gd name="T14" fmla="*/ 433 w 444"/>
                <a:gd name="T15" fmla="*/ 185 h 581"/>
                <a:gd name="T16" fmla="*/ 362 w 444"/>
                <a:gd name="T17" fmla="*/ 185 h 581"/>
                <a:gd name="T18" fmla="*/ 310 w 444"/>
                <a:gd name="T19" fmla="*/ 95 h 581"/>
                <a:gd name="T20" fmla="*/ 232 w 444"/>
                <a:gd name="T21" fmla="*/ 66 h 581"/>
                <a:gd name="T22" fmla="*/ 227 w 444"/>
                <a:gd name="T23" fmla="*/ 66 h 581"/>
                <a:gd name="T24" fmla="*/ 222 w 444"/>
                <a:gd name="T25" fmla="*/ 66 h 581"/>
                <a:gd name="T26" fmla="*/ 121 w 444"/>
                <a:gd name="T27" fmla="*/ 125 h 581"/>
                <a:gd name="T28" fmla="*/ 72 w 444"/>
                <a:gd name="T29" fmla="*/ 281 h 581"/>
                <a:gd name="T30" fmla="*/ 118 w 444"/>
                <a:gd name="T31" fmla="*/ 457 h 581"/>
                <a:gd name="T32" fmla="*/ 221 w 444"/>
                <a:gd name="T33" fmla="*/ 512 h 581"/>
                <a:gd name="T34" fmla="*/ 222 w 444"/>
                <a:gd name="T35" fmla="*/ 512 h 581"/>
                <a:gd name="T36" fmla="*/ 223 w 444"/>
                <a:gd name="T37" fmla="*/ 512 h 581"/>
                <a:gd name="T38" fmla="*/ 323 w 444"/>
                <a:gd name="T39" fmla="*/ 470 h 581"/>
                <a:gd name="T40" fmla="*/ 373 w 444"/>
                <a:gd name="T41" fmla="*/ 358 h 581"/>
                <a:gd name="T42" fmla="*/ 444 w 444"/>
                <a:gd name="T43" fmla="*/ 358 h 581"/>
                <a:gd name="T44" fmla="*/ 441 w 444"/>
                <a:gd name="T45" fmla="*/ 378 h 581"/>
                <a:gd name="T46" fmla="*/ 436 w 444"/>
                <a:gd name="T47" fmla="*/ 399 h 581"/>
                <a:gd name="T48" fmla="*/ 366 w 444"/>
                <a:gd name="T49" fmla="*/ 522 h 581"/>
                <a:gd name="T50" fmla="*/ 236 w 444"/>
                <a:gd name="T51" fmla="*/ 579 h 581"/>
                <a:gd name="T52" fmla="*/ 59 w 444"/>
                <a:gd name="T53" fmla="*/ 496 h 581"/>
                <a:gd name="T54" fmla="*/ 0 w 444"/>
                <a:gd name="T55" fmla="*/ 293 h 581"/>
                <a:gd name="T56" fmla="*/ 3 w 444"/>
                <a:gd name="T57" fmla="*/ 26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4" h="581">
                  <a:moveTo>
                    <a:pt x="3" y="261"/>
                  </a:moveTo>
                  <a:cubicBezTo>
                    <a:pt x="4" y="250"/>
                    <a:pt x="5" y="239"/>
                    <a:pt x="7" y="228"/>
                  </a:cubicBezTo>
                  <a:cubicBezTo>
                    <a:pt x="16" y="174"/>
                    <a:pt x="38" y="123"/>
                    <a:pt x="71" y="77"/>
                  </a:cubicBezTo>
                  <a:cubicBezTo>
                    <a:pt x="104" y="31"/>
                    <a:pt x="158" y="5"/>
                    <a:pt x="230" y="0"/>
                  </a:cubicBezTo>
                  <a:cubicBezTo>
                    <a:pt x="242" y="0"/>
                    <a:pt x="255" y="2"/>
                    <a:pt x="270" y="5"/>
                  </a:cubicBezTo>
                  <a:cubicBezTo>
                    <a:pt x="285" y="7"/>
                    <a:pt x="300" y="12"/>
                    <a:pt x="316" y="19"/>
                  </a:cubicBezTo>
                  <a:cubicBezTo>
                    <a:pt x="340" y="31"/>
                    <a:pt x="363" y="50"/>
                    <a:pt x="385" y="75"/>
                  </a:cubicBezTo>
                  <a:cubicBezTo>
                    <a:pt x="407" y="101"/>
                    <a:pt x="422" y="138"/>
                    <a:pt x="433" y="185"/>
                  </a:cubicBezTo>
                  <a:lnTo>
                    <a:pt x="362" y="185"/>
                  </a:lnTo>
                  <a:cubicBezTo>
                    <a:pt x="352" y="145"/>
                    <a:pt x="334" y="115"/>
                    <a:pt x="310" y="95"/>
                  </a:cubicBezTo>
                  <a:cubicBezTo>
                    <a:pt x="286" y="75"/>
                    <a:pt x="260" y="66"/>
                    <a:pt x="232" y="66"/>
                  </a:cubicBezTo>
                  <a:lnTo>
                    <a:pt x="227" y="66"/>
                  </a:lnTo>
                  <a:cubicBezTo>
                    <a:pt x="225" y="66"/>
                    <a:pt x="223" y="66"/>
                    <a:pt x="222" y="66"/>
                  </a:cubicBezTo>
                  <a:cubicBezTo>
                    <a:pt x="185" y="69"/>
                    <a:pt x="152" y="89"/>
                    <a:pt x="121" y="125"/>
                  </a:cubicBezTo>
                  <a:cubicBezTo>
                    <a:pt x="90" y="161"/>
                    <a:pt x="74" y="213"/>
                    <a:pt x="72" y="281"/>
                  </a:cubicBezTo>
                  <a:cubicBezTo>
                    <a:pt x="72" y="362"/>
                    <a:pt x="87" y="421"/>
                    <a:pt x="118" y="457"/>
                  </a:cubicBezTo>
                  <a:cubicBezTo>
                    <a:pt x="149" y="493"/>
                    <a:pt x="183" y="511"/>
                    <a:pt x="221" y="512"/>
                  </a:cubicBezTo>
                  <a:lnTo>
                    <a:pt x="222" y="512"/>
                  </a:lnTo>
                  <a:lnTo>
                    <a:pt x="223" y="512"/>
                  </a:lnTo>
                  <a:cubicBezTo>
                    <a:pt x="259" y="512"/>
                    <a:pt x="292" y="498"/>
                    <a:pt x="323" y="470"/>
                  </a:cubicBezTo>
                  <a:cubicBezTo>
                    <a:pt x="353" y="442"/>
                    <a:pt x="370" y="405"/>
                    <a:pt x="373" y="358"/>
                  </a:cubicBezTo>
                  <a:lnTo>
                    <a:pt x="444" y="358"/>
                  </a:lnTo>
                  <a:cubicBezTo>
                    <a:pt x="443" y="365"/>
                    <a:pt x="442" y="371"/>
                    <a:pt x="441" y="378"/>
                  </a:cubicBezTo>
                  <a:cubicBezTo>
                    <a:pt x="440" y="385"/>
                    <a:pt x="438" y="392"/>
                    <a:pt x="436" y="399"/>
                  </a:cubicBezTo>
                  <a:cubicBezTo>
                    <a:pt x="424" y="444"/>
                    <a:pt x="401" y="485"/>
                    <a:pt x="366" y="522"/>
                  </a:cubicBezTo>
                  <a:cubicBezTo>
                    <a:pt x="332" y="560"/>
                    <a:pt x="288" y="579"/>
                    <a:pt x="236" y="579"/>
                  </a:cubicBezTo>
                  <a:cubicBezTo>
                    <a:pt x="157" y="581"/>
                    <a:pt x="97" y="553"/>
                    <a:pt x="59" y="496"/>
                  </a:cubicBezTo>
                  <a:cubicBezTo>
                    <a:pt x="20" y="438"/>
                    <a:pt x="0" y="370"/>
                    <a:pt x="0" y="293"/>
                  </a:cubicBezTo>
                  <a:cubicBezTo>
                    <a:pt x="1" y="282"/>
                    <a:pt x="1" y="272"/>
                    <a:pt x="3" y="261"/>
                  </a:cubicBezTo>
                  <a:close/>
                </a:path>
              </a:pathLst>
            </a:custGeom>
            <a:solidFill>
              <a:srgbClr val="0B5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gray">
            <a:xfrm>
              <a:off x="8958263" y="1531938"/>
              <a:ext cx="161925" cy="201613"/>
            </a:xfrm>
            <a:custGeom>
              <a:avLst/>
              <a:gdLst>
                <a:gd name="T0" fmla="*/ 225 w 449"/>
                <a:gd name="T1" fmla="*/ 96 h 555"/>
                <a:gd name="T2" fmla="*/ 77 w 449"/>
                <a:gd name="T3" fmla="*/ 555 h 555"/>
                <a:gd name="T4" fmla="*/ 0 w 449"/>
                <a:gd name="T5" fmla="*/ 555 h 555"/>
                <a:gd name="T6" fmla="*/ 181 w 449"/>
                <a:gd name="T7" fmla="*/ 0 h 555"/>
                <a:gd name="T8" fmla="*/ 263 w 449"/>
                <a:gd name="T9" fmla="*/ 0 h 555"/>
                <a:gd name="T10" fmla="*/ 449 w 449"/>
                <a:gd name="T11" fmla="*/ 555 h 555"/>
                <a:gd name="T12" fmla="*/ 372 w 449"/>
                <a:gd name="T13" fmla="*/ 555 h 555"/>
                <a:gd name="T14" fmla="*/ 225 w 449"/>
                <a:gd name="T15" fmla="*/ 96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9" h="555">
                  <a:moveTo>
                    <a:pt x="225" y="96"/>
                  </a:moveTo>
                  <a:lnTo>
                    <a:pt x="77" y="555"/>
                  </a:lnTo>
                  <a:lnTo>
                    <a:pt x="0" y="555"/>
                  </a:lnTo>
                  <a:lnTo>
                    <a:pt x="181" y="0"/>
                  </a:lnTo>
                  <a:lnTo>
                    <a:pt x="263" y="0"/>
                  </a:lnTo>
                  <a:lnTo>
                    <a:pt x="449" y="555"/>
                  </a:lnTo>
                  <a:lnTo>
                    <a:pt x="372" y="555"/>
                  </a:lnTo>
                  <a:lnTo>
                    <a:pt x="225" y="96"/>
                  </a:lnTo>
                  <a:close/>
                </a:path>
              </a:pathLst>
            </a:custGeom>
            <a:solidFill>
              <a:srgbClr val="9194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gray">
            <a:xfrm>
              <a:off x="9144000" y="1531938"/>
              <a:ext cx="180975" cy="201613"/>
            </a:xfrm>
            <a:custGeom>
              <a:avLst/>
              <a:gdLst>
                <a:gd name="T0" fmla="*/ 0 w 499"/>
                <a:gd name="T1" fmla="*/ 0 h 555"/>
                <a:gd name="T2" fmla="*/ 102 w 499"/>
                <a:gd name="T3" fmla="*/ 0 h 555"/>
                <a:gd name="T4" fmla="*/ 249 w 499"/>
                <a:gd name="T5" fmla="*/ 466 h 555"/>
                <a:gd name="T6" fmla="*/ 397 w 499"/>
                <a:gd name="T7" fmla="*/ 0 h 555"/>
                <a:gd name="T8" fmla="*/ 499 w 499"/>
                <a:gd name="T9" fmla="*/ 0 h 555"/>
                <a:gd name="T10" fmla="*/ 499 w 499"/>
                <a:gd name="T11" fmla="*/ 555 h 555"/>
                <a:gd name="T12" fmla="*/ 425 w 499"/>
                <a:gd name="T13" fmla="*/ 555 h 555"/>
                <a:gd name="T14" fmla="*/ 425 w 499"/>
                <a:gd name="T15" fmla="*/ 113 h 555"/>
                <a:gd name="T16" fmla="*/ 283 w 499"/>
                <a:gd name="T17" fmla="*/ 555 h 555"/>
                <a:gd name="T18" fmla="*/ 215 w 499"/>
                <a:gd name="T19" fmla="*/ 555 h 555"/>
                <a:gd name="T20" fmla="*/ 73 w 499"/>
                <a:gd name="T21" fmla="*/ 119 h 555"/>
                <a:gd name="T22" fmla="*/ 73 w 499"/>
                <a:gd name="T23" fmla="*/ 555 h 555"/>
                <a:gd name="T24" fmla="*/ 0 w 499"/>
                <a:gd name="T25" fmla="*/ 555 h 555"/>
                <a:gd name="T26" fmla="*/ 0 w 499"/>
                <a:gd name="T27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9" h="555">
                  <a:moveTo>
                    <a:pt x="0" y="0"/>
                  </a:moveTo>
                  <a:lnTo>
                    <a:pt x="102" y="0"/>
                  </a:lnTo>
                  <a:lnTo>
                    <a:pt x="249" y="466"/>
                  </a:lnTo>
                  <a:lnTo>
                    <a:pt x="397" y="0"/>
                  </a:lnTo>
                  <a:lnTo>
                    <a:pt x="499" y="0"/>
                  </a:lnTo>
                  <a:lnTo>
                    <a:pt x="499" y="555"/>
                  </a:lnTo>
                  <a:lnTo>
                    <a:pt x="425" y="555"/>
                  </a:lnTo>
                  <a:lnTo>
                    <a:pt x="425" y="113"/>
                  </a:lnTo>
                  <a:lnTo>
                    <a:pt x="283" y="555"/>
                  </a:lnTo>
                  <a:lnTo>
                    <a:pt x="215" y="555"/>
                  </a:lnTo>
                  <a:lnTo>
                    <a:pt x="73" y="119"/>
                  </a:lnTo>
                  <a:lnTo>
                    <a:pt x="73" y="555"/>
                  </a:lnTo>
                  <a:lnTo>
                    <a:pt x="0" y="5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gray">
            <a:xfrm>
              <a:off x="9351963" y="1528763"/>
              <a:ext cx="147638" cy="211138"/>
            </a:xfrm>
            <a:custGeom>
              <a:avLst/>
              <a:gdLst>
                <a:gd name="T0" fmla="*/ 68 w 410"/>
                <a:gd name="T1" fmla="*/ 382 h 580"/>
                <a:gd name="T2" fmla="*/ 109 w 410"/>
                <a:gd name="T3" fmla="*/ 482 h 580"/>
                <a:gd name="T4" fmla="*/ 200 w 410"/>
                <a:gd name="T5" fmla="*/ 516 h 580"/>
                <a:gd name="T6" fmla="*/ 203 w 410"/>
                <a:gd name="T7" fmla="*/ 516 h 580"/>
                <a:gd name="T8" fmla="*/ 206 w 410"/>
                <a:gd name="T9" fmla="*/ 516 h 580"/>
                <a:gd name="T10" fmla="*/ 288 w 410"/>
                <a:gd name="T11" fmla="*/ 494 h 580"/>
                <a:gd name="T12" fmla="*/ 330 w 410"/>
                <a:gd name="T13" fmla="*/ 430 h 580"/>
                <a:gd name="T14" fmla="*/ 331 w 410"/>
                <a:gd name="T15" fmla="*/ 424 h 580"/>
                <a:gd name="T16" fmla="*/ 331 w 410"/>
                <a:gd name="T17" fmla="*/ 419 h 580"/>
                <a:gd name="T18" fmla="*/ 290 w 410"/>
                <a:gd name="T19" fmla="*/ 347 h 580"/>
                <a:gd name="T20" fmla="*/ 198 w 410"/>
                <a:gd name="T21" fmla="*/ 317 h 580"/>
                <a:gd name="T22" fmla="*/ 186 w 410"/>
                <a:gd name="T23" fmla="*/ 315 h 580"/>
                <a:gd name="T24" fmla="*/ 175 w 410"/>
                <a:gd name="T25" fmla="*/ 312 h 580"/>
                <a:gd name="T26" fmla="*/ 62 w 410"/>
                <a:gd name="T27" fmla="*/ 266 h 580"/>
                <a:gd name="T28" fmla="*/ 18 w 410"/>
                <a:gd name="T29" fmla="*/ 144 h 580"/>
                <a:gd name="T30" fmla="*/ 68 w 410"/>
                <a:gd name="T31" fmla="*/ 43 h 580"/>
                <a:gd name="T32" fmla="*/ 199 w 410"/>
                <a:gd name="T33" fmla="*/ 0 h 580"/>
                <a:gd name="T34" fmla="*/ 337 w 410"/>
                <a:gd name="T35" fmla="*/ 44 h 580"/>
                <a:gd name="T36" fmla="*/ 385 w 410"/>
                <a:gd name="T37" fmla="*/ 167 h 580"/>
                <a:gd name="T38" fmla="*/ 319 w 410"/>
                <a:gd name="T39" fmla="*/ 167 h 580"/>
                <a:gd name="T40" fmla="*/ 319 w 410"/>
                <a:gd name="T41" fmla="*/ 165 h 580"/>
                <a:gd name="T42" fmla="*/ 319 w 410"/>
                <a:gd name="T43" fmla="*/ 162 h 580"/>
                <a:gd name="T44" fmla="*/ 319 w 410"/>
                <a:gd name="T45" fmla="*/ 161 h 580"/>
                <a:gd name="T46" fmla="*/ 319 w 410"/>
                <a:gd name="T47" fmla="*/ 159 h 580"/>
                <a:gd name="T48" fmla="*/ 283 w 410"/>
                <a:gd name="T49" fmla="*/ 87 h 580"/>
                <a:gd name="T50" fmla="*/ 202 w 410"/>
                <a:gd name="T51" fmla="*/ 60 h 580"/>
                <a:gd name="T52" fmla="*/ 200 w 410"/>
                <a:gd name="T53" fmla="*/ 60 h 580"/>
                <a:gd name="T54" fmla="*/ 198 w 410"/>
                <a:gd name="T55" fmla="*/ 60 h 580"/>
                <a:gd name="T56" fmla="*/ 121 w 410"/>
                <a:gd name="T57" fmla="*/ 83 h 580"/>
                <a:gd name="T58" fmla="*/ 83 w 410"/>
                <a:gd name="T59" fmla="*/ 156 h 580"/>
                <a:gd name="T60" fmla="*/ 126 w 410"/>
                <a:gd name="T61" fmla="*/ 212 h 580"/>
                <a:gd name="T62" fmla="*/ 210 w 410"/>
                <a:gd name="T63" fmla="*/ 240 h 580"/>
                <a:gd name="T64" fmla="*/ 227 w 410"/>
                <a:gd name="T65" fmla="*/ 244 h 580"/>
                <a:gd name="T66" fmla="*/ 246 w 410"/>
                <a:gd name="T67" fmla="*/ 249 h 580"/>
                <a:gd name="T68" fmla="*/ 350 w 410"/>
                <a:gd name="T69" fmla="*/ 293 h 580"/>
                <a:gd name="T70" fmla="*/ 407 w 410"/>
                <a:gd name="T71" fmla="*/ 394 h 580"/>
                <a:gd name="T72" fmla="*/ 347 w 410"/>
                <a:gd name="T73" fmla="*/ 532 h 580"/>
                <a:gd name="T74" fmla="*/ 205 w 410"/>
                <a:gd name="T75" fmla="*/ 580 h 580"/>
                <a:gd name="T76" fmla="*/ 204 w 410"/>
                <a:gd name="T77" fmla="*/ 580 h 580"/>
                <a:gd name="T78" fmla="*/ 203 w 410"/>
                <a:gd name="T79" fmla="*/ 580 h 580"/>
                <a:gd name="T80" fmla="*/ 63 w 410"/>
                <a:gd name="T81" fmla="*/ 532 h 580"/>
                <a:gd name="T82" fmla="*/ 1 w 410"/>
                <a:gd name="T83" fmla="*/ 382 h 580"/>
                <a:gd name="T84" fmla="*/ 68 w 410"/>
                <a:gd name="T85" fmla="*/ 38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0" h="580">
                  <a:moveTo>
                    <a:pt x="68" y="382"/>
                  </a:moveTo>
                  <a:cubicBezTo>
                    <a:pt x="68" y="427"/>
                    <a:pt x="81" y="460"/>
                    <a:pt x="109" y="482"/>
                  </a:cubicBezTo>
                  <a:cubicBezTo>
                    <a:pt x="136" y="503"/>
                    <a:pt x="167" y="515"/>
                    <a:pt x="200" y="516"/>
                  </a:cubicBezTo>
                  <a:lnTo>
                    <a:pt x="203" y="516"/>
                  </a:lnTo>
                  <a:lnTo>
                    <a:pt x="206" y="516"/>
                  </a:lnTo>
                  <a:cubicBezTo>
                    <a:pt x="236" y="516"/>
                    <a:pt x="263" y="509"/>
                    <a:pt x="288" y="494"/>
                  </a:cubicBezTo>
                  <a:cubicBezTo>
                    <a:pt x="312" y="479"/>
                    <a:pt x="327" y="458"/>
                    <a:pt x="330" y="430"/>
                  </a:cubicBezTo>
                  <a:cubicBezTo>
                    <a:pt x="331" y="428"/>
                    <a:pt x="331" y="426"/>
                    <a:pt x="331" y="424"/>
                  </a:cubicBezTo>
                  <a:lnTo>
                    <a:pt x="331" y="419"/>
                  </a:lnTo>
                  <a:cubicBezTo>
                    <a:pt x="331" y="383"/>
                    <a:pt x="317" y="359"/>
                    <a:pt x="290" y="347"/>
                  </a:cubicBezTo>
                  <a:cubicBezTo>
                    <a:pt x="263" y="335"/>
                    <a:pt x="232" y="325"/>
                    <a:pt x="198" y="317"/>
                  </a:cubicBezTo>
                  <a:cubicBezTo>
                    <a:pt x="193" y="316"/>
                    <a:pt x="189" y="315"/>
                    <a:pt x="186" y="315"/>
                  </a:cubicBezTo>
                  <a:cubicBezTo>
                    <a:pt x="182" y="314"/>
                    <a:pt x="178" y="313"/>
                    <a:pt x="175" y="312"/>
                  </a:cubicBezTo>
                  <a:cubicBezTo>
                    <a:pt x="133" y="302"/>
                    <a:pt x="96" y="287"/>
                    <a:pt x="62" y="266"/>
                  </a:cubicBezTo>
                  <a:cubicBezTo>
                    <a:pt x="29" y="246"/>
                    <a:pt x="14" y="205"/>
                    <a:pt x="18" y="144"/>
                  </a:cubicBezTo>
                  <a:cubicBezTo>
                    <a:pt x="21" y="105"/>
                    <a:pt x="37" y="71"/>
                    <a:pt x="68" y="43"/>
                  </a:cubicBezTo>
                  <a:cubicBezTo>
                    <a:pt x="98" y="15"/>
                    <a:pt x="141" y="0"/>
                    <a:pt x="199" y="0"/>
                  </a:cubicBezTo>
                  <a:cubicBezTo>
                    <a:pt x="256" y="0"/>
                    <a:pt x="302" y="15"/>
                    <a:pt x="337" y="44"/>
                  </a:cubicBezTo>
                  <a:cubicBezTo>
                    <a:pt x="371" y="72"/>
                    <a:pt x="387" y="114"/>
                    <a:pt x="385" y="167"/>
                  </a:cubicBezTo>
                  <a:lnTo>
                    <a:pt x="319" y="167"/>
                  </a:lnTo>
                  <a:lnTo>
                    <a:pt x="319" y="165"/>
                  </a:lnTo>
                  <a:lnTo>
                    <a:pt x="319" y="162"/>
                  </a:lnTo>
                  <a:lnTo>
                    <a:pt x="319" y="161"/>
                  </a:lnTo>
                  <a:lnTo>
                    <a:pt x="319" y="159"/>
                  </a:lnTo>
                  <a:cubicBezTo>
                    <a:pt x="319" y="127"/>
                    <a:pt x="307" y="103"/>
                    <a:pt x="283" y="87"/>
                  </a:cubicBezTo>
                  <a:cubicBezTo>
                    <a:pt x="258" y="70"/>
                    <a:pt x="232" y="61"/>
                    <a:pt x="202" y="60"/>
                  </a:cubicBezTo>
                  <a:lnTo>
                    <a:pt x="200" y="60"/>
                  </a:lnTo>
                  <a:lnTo>
                    <a:pt x="198" y="60"/>
                  </a:lnTo>
                  <a:cubicBezTo>
                    <a:pt x="170" y="60"/>
                    <a:pt x="144" y="68"/>
                    <a:pt x="121" y="83"/>
                  </a:cubicBezTo>
                  <a:cubicBezTo>
                    <a:pt x="97" y="99"/>
                    <a:pt x="85" y="123"/>
                    <a:pt x="83" y="156"/>
                  </a:cubicBezTo>
                  <a:cubicBezTo>
                    <a:pt x="87" y="182"/>
                    <a:pt x="101" y="201"/>
                    <a:pt x="126" y="212"/>
                  </a:cubicBezTo>
                  <a:cubicBezTo>
                    <a:pt x="150" y="223"/>
                    <a:pt x="178" y="232"/>
                    <a:pt x="210" y="240"/>
                  </a:cubicBezTo>
                  <a:cubicBezTo>
                    <a:pt x="216" y="241"/>
                    <a:pt x="221" y="243"/>
                    <a:pt x="227" y="244"/>
                  </a:cubicBezTo>
                  <a:cubicBezTo>
                    <a:pt x="233" y="246"/>
                    <a:pt x="239" y="247"/>
                    <a:pt x="246" y="249"/>
                  </a:cubicBezTo>
                  <a:cubicBezTo>
                    <a:pt x="283" y="259"/>
                    <a:pt x="318" y="273"/>
                    <a:pt x="350" y="293"/>
                  </a:cubicBezTo>
                  <a:cubicBezTo>
                    <a:pt x="382" y="312"/>
                    <a:pt x="401" y="346"/>
                    <a:pt x="407" y="394"/>
                  </a:cubicBezTo>
                  <a:cubicBezTo>
                    <a:pt x="410" y="455"/>
                    <a:pt x="390" y="500"/>
                    <a:pt x="347" y="532"/>
                  </a:cubicBezTo>
                  <a:cubicBezTo>
                    <a:pt x="304" y="563"/>
                    <a:pt x="257" y="579"/>
                    <a:pt x="205" y="580"/>
                  </a:cubicBezTo>
                  <a:lnTo>
                    <a:pt x="204" y="580"/>
                  </a:lnTo>
                  <a:lnTo>
                    <a:pt x="203" y="580"/>
                  </a:lnTo>
                  <a:cubicBezTo>
                    <a:pt x="152" y="580"/>
                    <a:pt x="105" y="564"/>
                    <a:pt x="63" y="532"/>
                  </a:cubicBezTo>
                  <a:cubicBezTo>
                    <a:pt x="21" y="500"/>
                    <a:pt x="0" y="450"/>
                    <a:pt x="1" y="382"/>
                  </a:cubicBezTo>
                  <a:lnTo>
                    <a:pt x="68" y="382"/>
                  </a:lnTo>
                  <a:close/>
                </a:path>
              </a:pathLst>
            </a:custGeom>
            <a:solidFill>
              <a:srgbClr val="0B5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gray">
            <a:xfrm>
              <a:off x="8950325" y="1592263"/>
              <a:ext cx="169863" cy="95250"/>
            </a:xfrm>
            <a:custGeom>
              <a:avLst/>
              <a:gdLst>
                <a:gd name="T0" fmla="*/ 465 w 470"/>
                <a:gd name="T1" fmla="*/ 2 h 261"/>
                <a:gd name="T2" fmla="*/ 455 w 470"/>
                <a:gd name="T3" fmla="*/ 1 h 261"/>
                <a:gd name="T4" fmla="*/ 385 w 470"/>
                <a:gd name="T5" fmla="*/ 10 h 261"/>
                <a:gd name="T6" fmla="*/ 380 w 470"/>
                <a:gd name="T7" fmla="*/ 24 h 261"/>
                <a:gd name="T8" fmla="*/ 394 w 470"/>
                <a:gd name="T9" fmla="*/ 30 h 261"/>
                <a:gd name="T10" fmla="*/ 426 w 470"/>
                <a:gd name="T11" fmla="*/ 26 h 261"/>
                <a:gd name="T12" fmla="*/ 381 w 470"/>
                <a:gd name="T13" fmla="*/ 78 h 261"/>
                <a:gd name="T14" fmla="*/ 298 w 470"/>
                <a:gd name="T15" fmla="*/ 83 h 261"/>
                <a:gd name="T16" fmla="*/ 295 w 470"/>
                <a:gd name="T17" fmla="*/ 88 h 261"/>
                <a:gd name="T18" fmla="*/ 266 w 470"/>
                <a:gd name="T19" fmla="*/ 139 h 261"/>
                <a:gd name="T20" fmla="*/ 170 w 470"/>
                <a:gd name="T21" fmla="*/ 139 h 261"/>
                <a:gd name="T22" fmla="*/ 167 w 470"/>
                <a:gd name="T23" fmla="*/ 143 h 261"/>
                <a:gd name="T24" fmla="*/ 138 w 470"/>
                <a:gd name="T25" fmla="*/ 182 h 261"/>
                <a:gd name="T26" fmla="*/ 42 w 470"/>
                <a:gd name="T27" fmla="*/ 182 h 261"/>
                <a:gd name="T28" fmla="*/ 39 w 470"/>
                <a:gd name="T29" fmla="*/ 187 h 261"/>
                <a:gd name="T30" fmla="*/ 3 w 470"/>
                <a:gd name="T31" fmla="*/ 244 h 261"/>
                <a:gd name="T32" fmla="*/ 6 w 470"/>
                <a:gd name="T33" fmla="*/ 258 h 261"/>
                <a:gd name="T34" fmla="*/ 21 w 470"/>
                <a:gd name="T35" fmla="*/ 255 h 261"/>
                <a:gd name="T36" fmla="*/ 53 w 470"/>
                <a:gd name="T37" fmla="*/ 204 h 261"/>
                <a:gd name="T38" fmla="*/ 149 w 470"/>
                <a:gd name="T39" fmla="*/ 204 h 261"/>
                <a:gd name="T40" fmla="*/ 152 w 470"/>
                <a:gd name="T41" fmla="*/ 199 h 261"/>
                <a:gd name="T42" fmla="*/ 181 w 470"/>
                <a:gd name="T43" fmla="*/ 160 h 261"/>
                <a:gd name="T44" fmla="*/ 278 w 470"/>
                <a:gd name="T45" fmla="*/ 160 h 261"/>
                <a:gd name="T46" fmla="*/ 281 w 470"/>
                <a:gd name="T47" fmla="*/ 154 h 261"/>
                <a:gd name="T48" fmla="*/ 310 w 470"/>
                <a:gd name="T49" fmla="*/ 104 h 261"/>
                <a:gd name="T50" fmla="*/ 391 w 470"/>
                <a:gd name="T51" fmla="*/ 98 h 261"/>
                <a:gd name="T52" fmla="*/ 394 w 470"/>
                <a:gd name="T53" fmla="*/ 95 h 261"/>
                <a:gd name="T54" fmla="*/ 446 w 470"/>
                <a:gd name="T55" fmla="*/ 38 h 261"/>
                <a:gd name="T56" fmla="*/ 445 w 470"/>
                <a:gd name="T57" fmla="*/ 81 h 261"/>
                <a:gd name="T58" fmla="*/ 455 w 470"/>
                <a:gd name="T59" fmla="*/ 93 h 261"/>
                <a:gd name="T60" fmla="*/ 466 w 470"/>
                <a:gd name="T61" fmla="*/ 83 h 261"/>
                <a:gd name="T62" fmla="*/ 470 w 470"/>
                <a:gd name="T63" fmla="*/ 12 h 261"/>
                <a:gd name="T64" fmla="*/ 465 w 470"/>
                <a:gd name="T65" fmla="*/ 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0" h="261">
                  <a:moveTo>
                    <a:pt x="465" y="2"/>
                  </a:moveTo>
                  <a:cubicBezTo>
                    <a:pt x="462" y="0"/>
                    <a:pt x="459" y="1"/>
                    <a:pt x="455" y="1"/>
                  </a:cubicBezTo>
                  <a:lnTo>
                    <a:pt x="385" y="10"/>
                  </a:lnTo>
                  <a:cubicBezTo>
                    <a:pt x="380" y="12"/>
                    <a:pt x="377" y="18"/>
                    <a:pt x="380" y="24"/>
                  </a:cubicBezTo>
                  <a:cubicBezTo>
                    <a:pt x="382" y="29"/>
                    <a:pt x="388" y="31"/>
                    <a:pt x="394" y="30"/>
                  </a:cubicBezTo>
                  <a:lnTo>
                    <a:pt x="426" y="26"/>
                  </a:lnTo>
                  <a:lnTo>
                    <a:pt x="381" y="78"/>
                  </a:lnTo>
                  <a:lnTo>
                    <a:pt x="298" y="83"/>
                  </a:lnTo>
                  <a:lnTo>
                    <a:pt x="295" y="88"/>
                  </a:lnTo>
                  <a:lnTo>
                    <a:pt x="266" y="139"/>
                  </a:lnTo>
                  <a:lnTo>
                    <a:pt x="170" y="139"/>
                  </a:lnTo>
                  <a:lnTo>
                    <a:pt x="167" y="143"/>
                  </a:lnTo>
                  <a:lnTo>
                    <a:pt x="138" y="182"/>
                  </a:lnTo>
                  <a:lnTo>
                    <a:pt x="42" y="182"/>
                  </a:lnTo>
                  <a:lnTo>
                    <a:pt x="39" y="187"/>
                  </a:lnTo>
                  <a:lnTo>
                    <a:pt x="3" y="244"/>
                  </a:lnTo>
                  <a:cubicBezTo>
                    <a:pt x="0" y="248"/>
                    <a:pt x="1" y="255"/>
                    <a:pt x="6" y="258"/>
                  </a:cubicBezTo>
                  <a:cubicBezTo>
                    <a:pt x="11" y="261"/>
                    <a:pt x="17" y="260"/>
                    <a:pt x="21" y="255"/>
                  </a:cubicBezTo>
                  <a:lnTo>
                    <a:pt x="53" y="204"/>
                  </a:lnTo>
                  <a:lnTo>
                    <a:pt x="149" y="204"/>
                  </a:lnTo>
                  <a:lnTo>
                    <a:pt x="152" y="199"/>
                  </a:lnTo>
                  <a:lnTo>
                    <a:pt x="181" y="160"/>
                  </a:lnTo>
                  <a:lnTo>
                    <a:pt x="278" y="160"/>
                  </a:lnTo>
                  <a:lnTo>
                    <a:pt x="281" y="154"/>
                  </a:lnTo>
                  <a:lnTo>
                    <a:pt x="310" y="104"/>
                  </a:lnTo>
                  <a:lnTo>
                    <a:pt x="391" y="98"/>
                  </a:lnTo>
                  <a:lnTo>
                    <a:pt x="394" y="95"/>
                  </a:lnTo>
                  <a:lnTo>
                    <a:pt x="446" y="38"/>
                  </a:lnTo>
                  <a:lnTo>
                    <a:pt x="445" y="81"/>
                  </a:lnTo>
                  <a:cubicBezTo>
                    <a:pt x="445" y="87"/>
                    <a:pt x="449" y="92"/>
                    <a:pt x="455" y="93"/>
                  </a:cubicBezTo>
                  <a:cubicBezTo>
                    <a:pt x="460" y="93"/>
                    <a:pt x="466" y="89"/>
                    <a:pt x="466" y="83"/>
                  </a:cubicBezTo>
                  <a:lnTo>
                    <a:pt x="470" y="12"/>
                  </a:lnTo>
                  <a:cubicBezTo>
                    <a:pt x="470" y="8"/>
                    <a:pt x="468" y="4"/>
                    <a:pt x="465" y="2"/>
                  </a:cubicBezTo>
                  <a:close/>
                </a:path>
              </a:pathLst>
            </a:custGeom>
            <a:solidFill>
              <a:srgbClr val="0B50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4"/>
            <p:cNvSpPr>
              <a:spLocks noEditPoints="1"/>
            </p:cNvSpPr>
            <p:nvPr/>
          </p:nvSpPr>
          <p:spPr bwMode="gray">
            <a:xfrm>
              <a:off x="8475663" y="1882775"/>
              <a:ext cx="207963" cy="215900"/>
            </a:xfrm>
            <a:custGeom>
              <a:avLst/>
              <a:gdLst>
                <a:gd name="T0" fmla="*/ 386 w 572"/>
                <a:gd name="T1" fmla="*/ 250 h 593"/>
                <a:gd name="T2" fmla="*/ 354 w 572"/>
                <a:gd name="T3" fmla="*/ 175 h 593"/>
                <a:gd name="T4" fmla="*/ 287 w 572"/>
                <a:gd name="T5" fmla="*/ 147 h 593"/>
                <a:gd name="T6" fmla="*/ 223 w 572"/>
                <a:gd name="T7" fmla="*/ 175 h 593"/>
                <a:gd name="T8" fmla="*/ 189 w 572"/>
                <a:gd name="T9" fmla="*/ 250 h 593"/>
                <a:gd name="T10" fmla="*/ 386 w 572"/>
                <a:gd name="T11" fmla="*/ 250 h 593"/>
                <a:gd name="T12" fmla="*/ 304 w 572"/>
                <a:gd name="T13" fmla="*/ 593 h 593"/>
                <a:gd name="T14" fmla="*/ 182 w 572"/>
                <a:gd name="T15" fmla="*/ 572 h 593"/>
                <a:gd name="T16" fmla="*/ 86 w 572"/>
                <a:gd name="T17" fmla="*/ 512 h 593"/>
                <a:gd name="T18" fmla="*/ 23 w 572"/>
                <a:gd name="T19" fmla="*/ 419 h 593"/>
                <a:gd name="T20" fmla="*/ 0 w 572"/>
                <a:gd name="T21" fmla="*/ 299 h 593"/>
                <a:gd name="T22" fmla="*/ 0 w 572"/>
                <a:gd name="T23" fmla="*/ 297 h 593"/>
                <a:gd name="T24" fmla="*/ 21 w 572"/>
                <a:gd name="T25" fmla="*/ 181 h 593"/>
                <a:gd name="T26" fmla="*/ 81 w 572"/>
                <a:gd name="T27" fmla="*/ 87 h 593"/>
                <a:gd name="T28" fmla="*/ 171 w 572"/>
                <a:gd name="T29" fmla="*/ 23 h 593"/>
                <a:gd name="T30" fmla="*/ 286 w 572"/>
                <a:gd name="T31" fmla="*/ 0 h 593"/>
                <a:gd name="T32" fmla="*/ 414 w 572"/>
                <a:gd name="T33" fmla="*/ 25 h 593"/>
                <a:gd name="T34" fmla="*/ 503 w 572"/>
                <a:gd name="T35" fmla="*/ 93 h 593"/>
                <a:gd name="T36" fmla="*/ 555 w 572"/>
                <a:gd name="T37" fmla="*/ 191 h 593"/>
                <a:gd name="T38" fmla="*/ 572 w 572"/>
                <a:gd name="T39" fmla="*/ 310 h 593"/>
                <a:gd name="T40" fmla="*/ 572 w 572"/>
                <a:gd name="T41" fmla="*/ 330 h 593"/>
                <a:gd name="T42" fmla="*/ 571 w 572"/>
                <a:gd name="T43" fmla="*/ 351 h 593"/>
                <a:gd name="T44" fmla="*/ 192 w 572"/>
                <a:gd name="T45" fmla="*/ 351 h 593"/>
                <a:gd name="T46" fmla="*/ 236 w 572"/>
                <a:gd name="T47" fmla="*/ 421 h 593"/>
                <a:gd name="T48" fmla="*/ 315 w 572"/>
                <a:gd name="T49" fmla="*/ 444 h 593"/>
                <a:gd name="T50" fmla="*/ 380 w 572"/>
                <a:gd name="T51" fmla="*/ 431 h 593"/>
                <a:gd name="T52" fmla="*/ 440 w 572"/>
                <a:gd name="T53" fmla="*/ 387 h 593"/>
                <a:gd name="T54" fmla="*/ 550 w 572"/>
                <a:gd name="T55" fmla="*/ 478 h 593"/>
                <a:gd name="T56" fmla="*/ 449 w 572"/>
                <a:gd name="T57" fmla="*/ 562 h 593"/>
                <a:gd name="T58" fmla="*/ 304 w 572"/>
                <a:gd name="T59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2" h="593">
                  <a:moveTo>
                    <a:pt x="386" y="250"/>
                  </a:moveTo>
                  <a:cubicBezTo>
                    <a:pt x="382" y="218"/>
                    <a:pt x="372" y="193"/>
                    <a:pt x="354" y="175"/>
                  </a:cubicBezTo>
                  <a:cubicBezTo>
                    <a:pt x="337" y="156"/>
                    <a:pt x="315" y="147"/>
                    <a:pt x="287" y="147"/>
                  </a:cubicBezTo>
                  <a:cubicBezTo>
                    <a:pt x="261" y="147"/>
                    <a:pt x="239" y="156"/>
                    <a:pt x="223" y="175"/>
                  </a:cubicBezTo>
                  <a:cubicBezTo>
                    <a:pt x="206" y="193"/>
                    <a:pt x="195" y="218"/>
                    <a:pt x="189" y="250"/>
                  </a:cubicBezTo>
                  <a:lnTo>
                    <a:pt x="386" y="250"/>
                  </a:lnTo>
                  <a:close/>
                  <a:moveTo>
                    <a:pt x="304" y="593"/>
                  </a:moveTo>
                  <a:cubicBezTo>
                    <a:pt x="260" y="593"/>
                    <a:pt x="219" y="586"/>
                    <a:pt x="182" y="572"/>
                  </a:cubicBezTo>
                  <a:cubicBezTo>
                    <a:pt x="145" y="557"/>
                    <a:pt x="113" y="537"/>
                    <a:pt x="86" y="512"/>
                  </a:cubicBezTo>
                  <a:cubicBezTo>
                    <a:pt x="59" y="486"/>
                    <a:pt x="38" y="456"/>
                    <a:pt x="23" y="419"/>
                  </a:cubicBezTo>
                  <a:cubicBezTo>
                    <a:pt x="8" y="383"/>
                    <a:pt x="0" y="343"/>
                    <a:pt x="0" y="299"/>
                  </a:cubicBezTo>
                  <a:lnTo>
                    <a:pt x="0" y="297"/>
                  </a:lnTo>
                  <a:cubicBezTo>
                    <a:pt x="0" y="255"/>
                    <a:pt x="7" y="217"/>
                    <a:pt x="21" y="181"/>
                  </a:cubicBezTo>
                  <a:cubicBezTo>
                    <a:pt x="35" y="145"/>
                    <a:pt x="55" y="114"/>
                    <a:pt x="81" y="87"/>
                  </a:cubicBezTo>
                  <a:cubicBezTo>
                    <a:pt x="106" y="60"/>
                    <a:pt x="136" y="39"/>
                    <a:pt x="171" y="23"/>
                  </a:cubicBezTo>
                  <a:cubicBezTo>
                    <a:pt x="206" y="8"/>
                    <a:pt x="244" y="0"/>
                    <a:pt x="286" y="0"/>
                  </a:cubicBezTo>
                  <a:cubicBezTo>
                    <a:pt x="335" y="0"/>
                    <a:pt x="378" y="9"/>
                    <a:pt x="414" y="25"/>
                  </a:cubicBezTo>
                  <a:cubicBezTo>
                    <a:pt x="450" y="42"/>
                    <a:pt x="479" y="65"/>
                    <a:pt x="503" y="93"/>
                  </a:cubicBezTo>
                  <a:cubicBezTo>
                    <a:pt x="526" y="121"/>
                    <a:pt x="544" y="154"/>
                    <a:pt x="555" y="191"/>
                  </a:cubicBezTo>
                  <a:cubicBezTo>
                    <a:pt x="567" y="229"/>
                    <a:pt x="572" y="268"/>
                    <a:pt x="572" y="310"/>
                  </a:cubicBezTo>
                  <a:lnTo>
                    <a:pt x="572" y="330"/>
                  </a:lnTo>
                  <a:cubicBezTo>
                    <a:pt x="572" y="337"/>
                    <a:pt x="572" y="344"/>
                    <a:pt x="571" y="351"/>
                  </a:cubicBezTo>
                  <a:lnTo>
                    <a:pt x="192" y="351"/>
                  </a:lnTo>
                  <a:cubicBezTo>
                    <a:pt x="200" y="383"/>
                    <a:pt x="214" y="406"/>
                    <a:pt x="236" y="421"/>
                  </a:cubicBezTo>
                  <a:cubicBezTo>
                    <a:pt x="257" y="437"/>
                    <a:pt x="283" y="444"/>
                    <a:pt x="315" y="444"/>
                  </a:cubicBezTo>
                  <a:cubicBezTo>
                    <a:pt x="338" y="444"/>
                    <a:pt x="360" y="440"/>
                    <a:pt x="380" y="431"/>
                  </a:cubicBezTo>
                  <a:cubicBezTo>
                    <a:pt x="400" y="422"/>
                    <a:pt x="420" y="407"/>
                    <a:pt x="440" y="387"/>
                  </a:cubicBezTo>
                  <a:lnTo>
                    <a:pt x="550" y="478"/>
                  </a:lnTo>
                  <a:cubicBezTo>
                    <a:pt x="523" y="513"/>
                    <a:pt x="489" y="541"/>
                    <a:pt x="449" y="562"/>
                  </a:cubicBezTo>
                  <a:cubicBezTo>
                    <a:pt x="409" y="583"/>
                    <a:pt x="361" y="593"/>
                    <a:pt x="304" y="593"/>
                  </a:cubicBezTo>
                  <a:close/>
                </a:path>
              </a:pathLst>
            </a:custGeom>
            <a:solidFill>
              <a:srgbClr val="1091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gray">
            <a:xfrm>
              <a:off x="8702675" y="1827213"/>
              <a:ext cx="255588" cy="266700"/>
            </a:xfrm>
            <a:custGeom>
              <a:avLst/>
              <a:gdLst>
                <a:gd name="T0" fmla="*/ 0 w 706"/>
                <a:gd name="T1" fmla="*/ 0 h 733"/>
                <a:gd name="T2" fmla="*/ 203 w 706"/>
                <a:gd name="T3" fmla="*/ 0 h 733"/>
                <a:gd name="T4" fmla="*/ 203 w 706"/>
                <a:gd name="T5" fmla="*/ 298 h 733"/>
                <a:gd name="T6" fmla="*/ 455 w 706"/>
                <a:gd name="T7" fmla="*/ 0 h 733"/>
                <a:gd name="T8" fmla="*/ 696 w 706"/>
                <a:gd name="T9" fmla="*/ 0 h 733"/>
                <a:gd name="T10" fmla="*/ 419 w 706"/>
                <a:gd name="T11" fmla="*/ 316 h 733"/>
                <a:gd name="T12" fmla="*/ 706 w 706"/>
                <a:gd name="T13" fmla="*/ 733 h 733"/>
                <a:gd name="T14" fmla="*/ 462 w 706"/>
                <a:gd name="T15" fmla="*/ 733 h 733"/>
                <a:gd name="T16" fmla="*/ 277 w 706"/>
                <a:gd name="T17" fmla="*/ 461 h 733"/>
                <a:gd name="T18" fmla="*/ 203 w 706"/>
                <a:gd name="T19" fmla="*/ 544 h 733"/>
                <a:gd name="T20" fmla="*/ 203 w 706"/>
                <a:gd name="T21" fmla="*/ 733 h 733"/>
                <a:gd name="T22" fmla="*/ 0 w 706"/>
                <a:gd name="T23" fmla="*/ 733 h 733"/>
                <a:gd name="T24" fmla="*/ 0 w 706"/>
                <a:gd name="T25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6" h="733">
                  <a:moveTo>
                    <a:pt x="0" y="0"/>
                  </a:moveTo>
                  <a:lnTo>
                    <a:pt x="203" y="0"/>
                  </a:lnTo>
                  <a:lnTo>
                    <a:pt x="203" y="298"/>
                  </a:lnTo>
                  <a:lnTo>
                    <a:pt x="455" y="0"/>
                  </a:lnTo>
                  <a:lnTo>
                    <a:pt x="696" y="0"/>
                  </a:lnTo>
                  <a:lnTo>
                    <a:pt x="419" y="316"/>
                  </a:lnTo>
                  <a:lnTo>
                    <a:pt x="706" y="733"/>
                  </a:lnTo>
                  <a:lnTo>
                    <a:pt x="462" y="733"/>
                  </a:lnTo>
                  <a:lnTo>
                    <a:pt x="277" y="461"/>
                  </a:lnTo>
                  <a:lnTo>
                    <a:pt x="203" y="544"/>
                  </a:lnTo>
                  <a:lnTo>
                    <a:pt x="203" y="733"/>
                  </a:lnTo>
                  <a:lnTo>
                    <a:pt x="0" y="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91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gray">
            <a:xfrm>
              <a:off x="8977313" y="1827213"/>
              <a:ext cx="276225" cy="266700"/>
            </a:xfrm>
            <a:custGeom>
              <a:avLst/>
              <a:gdLst>
                <a:gd name="T0" fmla="*/ 279 w 761"/>
                <a:gd name="T1" fmla="*/ 459 h 733"/>
                <a:gd name="T2" fmla="*/ 0 w 761"/>
                <a:gd name="T3" fmla="*/ 0 h 733"/>
                <a:gd name="T4" fmla="*/ 232 w 761"/>
                <a:gd name="T5" fmla="*/ 0 h 733"/>
                <a:gd name="T6" fmla="*/ 382 w 761"/>
                <a:gd name="T7" fmla="*/ 267 h 733"/>
                <a:gd name="T8" fmla="*/ 534 w 761"/>
                <a:gd name="T9" fmla="*/ 0 h 733"/>
                <a:gd name="T10" fmla="*/ 761 w 761"/>
                <a:gd name="T11" fmla="*/ 0 h 733"/>
                <a:gd name="T12" fmla="*/ 483 w 761"/>
                <a:gd name="T13" fmla="*/ 456 h 733"/>
                <a:gd name="T14" fmla="*/ 483 w 761"/>
                <a:gd name="T15" fmla="*/ 733 h 733"/>
                <a:gd name="T16" fmla="*/ 279 w 761"/>
                <a:gd name="T17" fmla="*/ 733 h 733"/>
                <a:gd name="T18" fmla="*/ 279 w 761"/>
                <a:gd name="T19" fmla="*/ 459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1" h="733">
                  <a:moveTo>
                    <a:pt x="279" y="459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382" y="267"/>
                  </a:lnTo>
                  <a:lnTo>
                    <a:pt x="534" y="0"/>
                  </a:lnTo>
                  <a:lnTo>
                    <a:pt x="761" y="0"/>
                  </a:lnTo>
                  <a:lnTo>
                    <a:pt x="483" y="456"/>
                  </a:lnTo>
                  <a:lnTo>
                    <a:pt x="483" y="733"/>
                  </a:lnTo>
                  <a:lnTo>
                    <a:pt x="279" y="733"/>
                  </a:lnTo>
                  <a:lnTo>
                    <a:pt x="279" y="459"/>
                  </a:lnTo>
                  <a:close/>
                </a:path>
              </a:pathLst>
            </a:custGeom>
            <a:solidFill>
              <a:srgbClr val="1091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17"/>
            <p:cNvSpPr>
              <a:spLocks/>
            </p:cNvSpPr>
            <p:nvPr/>
          </p:nvSpPr>
          <p:spPr bwMode="gray">
            <a:xfrm>
              <a:off x="9236075" y="1822450"/>
              <a:ext cx="254000" cy="276225"/>
            </a:xfrm>
            <a:custGeom>
              <a:avLst/>
              <a:gdLst>
                <a:gd name="T0" fmla="*/ 378 w 703"/>
                <a:gd name="T1" fmla="*/ 762 h 762"/>
                <a:gd name="T2" fmla="*/ 231 w 703"/>
                <a:gd name="T3" fmla="*/ 734 h 762"/>
                <a:gd name="T4" fmla="*/ 111 w 703"/>
                <a:gd name="T5" fmla="*/ 655 h 762"/>
                <a:gd name="T6" fmla="*/ 30 w 703"/>
                <a:gd name="T7" fmla="*/ 534 h 762"/>
                <a:gd name="T8" fmla="*/ 0 w 703"/>
                <a:gd name="T9" fmla="*/ 383 h 762"/>
                <a:gd name="T10" fmla="*/ 0 w 703"/>
                <a:gd name="T11" fmla="*/ 381 h 762"/>
                <a:gd name="T12" fmla="*/ 30 w 703"/>
                <a:gd name="T13" fmla="*/ 232 h 762"/>
                <a:gd name="T14" fmla="*/ 110 w 703"/>
                <a:gd name="T15" fmla="*/ 110 h 762"/>
                <a:gd name="T16" fmla="*/ 232 w 703"/>
                <a:gd name="T17" fmla="*/ 29 h 762"/>
                <a:gd name="T18" fmla="*/ 387 w 703"/>
                <a:gd name="T19" fmla="*/ 0 h 762"/>
                <a:gd name="T20" fmla="*/ 489 w 703"/>
                <a:gd name="T21" fmla="*/ 11 h 762"/>
                <a:gd name="T22" fmla="*/ 574 w 703"/>
                <a:gd name="T23" fmla="*/ 42 h 762"/>
                <a:gd name="T24" fmla="*/ 643 w 703"/>
                <a:gd name="T25" fmla="*/ 91 h 762"/>
                <a:gd name="T26" fmla="*/ 698 w 703"/>
                <a:gd name="T27" fmla="*/ 153 h 762"/>
                <a:gd name="T28" fmla="*/ 545 w 703"/>
                <a:gd name="T29" fmla="*/ 271 h 762"/>
                <a:gd name="T30" fmla="*/ 476 w 703"/>
                <a:gd name="T31" fmla="*/ 208 h 762"/>
                <a:gd name="T32" fmla="*/ 385 w 703"/>
                <a:gd name="T33" fmla="*/ 185 h 762"/>
                <a:gd name="T34" fmla="*/ 314 w 703"/>
                <a:gd name="T35" fmla="*/ 200 h 762"/>
                <a:gd name="T36" fmla="*/ 259 w 703"/>
                <a:gd name="T37" fmla="*/ 242 h 762"/>
                <a:gd name="T38" fmla="*/ 223 w 703"/>
                <a:gd name="T39" fmla="*/ 303 h 762"/>
                <a:gd name="T40" fmla="*/ 210 w 703"/>
                <a:gd name="T41" fmla="*/ 379 h 762"/>
                <a:gd name="T42" fmla="*/ 210 w 703"/>
                <a:gd name="T43" fmla="*/ 381 h 762"/>
                <a:gd name="T44" fmla="*/ 223 w 703"/>
                <a:gd name="T45" fmla="*/ 458 h 762"/>
                <a:gd name="T46" fmla="*/ 259 w 703"/>
                <a:gd name="T47" fmla="*/ 520 h 762"/>
                <a:gd name="T48" fmla="*/ 314 w 703"/>
                <a:gd name="T49" fmla="*/ 562 h 762"/>
                <a:gd name="T50" fmla="*/ 385 w 703"/>
                <a:gd name="T51" fmla="*/ 577 h 762"/>
                <a:gd name="T52" fmla="*/ 437 w 703"/>
                <a:gd name="T53" fmla="*/ 570 h 762"/>
                <a:gd name="T54" fmla="*/ 480 w 703"/>
                <a:gd name="T55" fmla="*/ 552 h 762"/>
                <a:gd name="T56" fmla="*/ 516 w 703"/>
                <a:gd name="T57" fmla="*/ 524 h 762"/>
                <a:gd name="T58" fmla="*/ 550 w 703"/>
                <a:gd name="T59" fmla="*/ 488 h 762"/>
                <a:gd name="T60" fmla="*/ 703 w 703"/>
                <a:gd name="T61" fmla="*/ 597 h 762"/>
                <a:gd name="T62" fmla="*/ 646 w 703"/>
                <a:gd name="T63" fmla="*/ 663 h 762"/>
                <a:gd name="T64" fmla="*/ 576 w 703"/>
                <a:gd name="T65" fmla="*/ 715 h 762"/>
                <a:gd name="T66" fmla="*/ 488 w 703"/>
                <a:gd name="T67" fmla="*/ 750 h 762"/>
                <a:gd name="T68" fmla="*/ 378 w 703"/>
                <a:gd name="T69" fmla="*/ 762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3" h="762">
                  <a:moveTo>
                    <a:pt x="378" y="762"/>
                  </a:moveTo>
                  <a:cubicBezTo>
                    <a:pt x="326" y="762"/>
                    <a:pt x="277" y="753"/>
                    <a:pt x="231" y="734"/>
                  </a:cubicBezTo>
                  <a:cubicBezTo>
                    <a:pt x="185" y="715"/>
                    <a:pt x="145" y="689"/>
                    <a:pt x="111" y="655"/>
                  </a:cubicBezTo>
                  <a:cubicBezTo>
                    <a:pt x="77" y="621"/>
                    <a:pt x="50" y="581"/>
                    <a:pt x="30" y="534"/>
                  </a:cubicBezTo>
                  <a:cubicBezTo>
                    <a:pt x="10" y="488"/>
                    <a:pt x="0" y="437"/>
                    <a:pt x="0" y="383"/>
                  </a:cubicBezTo>
                  <a:lnTo>
                    <a:pt x="0" y="381"/>
                  </a:lnTo>
                  <a:cubicBezTo>
                    <a:pt x="0" y="328"/>
                    <a:pt x="10" y="278"/>
                    <a:pt x="30" y="232"/>
                  </a:cubicBezTo>
                  <a:cubicBezTo>
                    <a:pt x="49" y="185"/>
                    <a:pt x="76" y="145"/>
                    <a:pt x="110" y="110"/>
                  </a:cubicBezTo>
                  <a:cubicBezTo>
                    <a:pt x="145" y="76"/>
                    <a:pt x="185" y="49"/>
                    <a:pt x="232" y="29"/>
                  </a:cubicBezTo>
                  <a:cubicBezTo>
                    <a:pt x="279" y="9"/>
                    <a:pt x="331" y="0"/>
                    <a:pt x="387" y="0"/>
                  </a:cubicBezTo>
                  <a:cubicBezTo>
                    <a:pt x="425" y="0"/>
                    <a:pt x="459" y="3"/>
                    <a:pt x="489" y="11"/>
                  </a:cubicBezTo>
                  <a:cubicBezTo>
                    <a:pt x="520" y="18"/>
                    <a:pt x="548" y="28"/>
                    <a:pt x="574" y="42"/>
                  </a:cubicBezTo>
                  <a:cubicBezTo>
                    <a:pt x="599" y="56"/>
                    <a:pt x="622" y="72"/>
                    <a:pt x="643" y="91"/>
                  </a:cubicBezTo>
                  <a:cubicBezTo>
                    <a:pt x="663" y="110"/>
                    <a:pt x="682" y="130"/>
                    <a:pt x="698" y="153"/>
                  </a:cubicBezTo>
                  <a:lnTo>
                    <a:pt x="545" y="271"/>
                  </a:lnTo>
                  <a:cubicBezTo>
                    <a:pt x="524" y="244"/>
                    <a:pt x="501" y="223"/>
                    <a:pt x="476" y="208"/>
                  </a:cubicBezTo>
                  <a:cubicBezTo>
                    <a:pt x="451" y="193"/>
                    <a:pt x="420" y="185"/>
                    <a:pt x="385" y="185"/>
                  </a:cubicBezTo>
                  <a:cubicBezTo>
                    <a:pt x="359" y="185"/>
                    <a:pt x="335" y="190"/>
                    <a:pt x="314" y="200"/>
                  </a:cubicBezTo>
                  <a:cubicBezTo>
                    <a:pt x="293" y="210"/>
                    <a:pt x="274" y="224"/>
                    <a:pt x="259" y="242"/>
                  </a:cubicBezTo>
                  <a:cubicBezTo>
                    <a:pt x="244" y="259"/>
                    <a:pt x="232" y="280"/>
                    <a:pt x="223" y="303"/>
                  </a:cubicBezTo>
                  <a:cubicBezTo>
                    <a:pt x="214" y="327"/>
                    <a:pt x="210" y="352"/>
                    <a:pt x="210" y="379"/>
                  </a:cubicBezTo>
                  <a:lnTo>
                    <a:pt x="210" y="381"/>
                  </a:lnTo>
                  <a:cubicBezTo>
                    <a:pt x="210" y="408"/>
                    <a:pt x="214" y="434"/>
                    <a:pt x="223" y="458"/>
                  </a:cubicBezTo>
                  <a:cubicBezTo>
                    <a:pt x="232" y="482"/>
                    <a:pt x="244" y="503"/>
                    <a:pt x="259" y="520"/>
                  </a:cubicBezTo>
                  <a:cubicBezTo>
                    <a:pt x="274" y="538"/>
                    <a:pt x="293" y="551"/>
                    <a:pt x="314" y="562"/>
                  </a:cubicBezTo>
                  <a:cubicBezTo>
                    <a:pt x="335" y="572"/>
                    <a:pt x="359" y="577"/>
                    <a:pt x="385" y="577"/>
                  </a:cubicBezTo>
                  <a:cubicBezTo>
                    <a:pt x="404" y="577"/>
                    <a:pt x="421" y="575"/>
                    <a:pt x="437" y="570"/>
                  </a:cubicBezTo>
                  <a:cubicBezTo>
                    <a:pt x="452" y="566"/>
                    <a:pt x="467" y="560"/>
                    <a:pt x="480" y="552"/>
                  </a:cubicBezTo>
                  <a:cubicBezTo>
                    <a:pt x="492" y="544"/>
                    <a:pt x="505" y="535"/>
                    <a:pt x="516" y="524"/>
                  </a:cubicBezTo>
                  <a:cubicBezTo>
                    <a:pt x="528" y="513"/>
                    <a:pt x="539" y="501"/>
                    <a:pt x="550" y="488"/>
                  </a:cubicBezTo>
                  <a:lnTo>
                    <a:pt x="703" y="597"/>
                  </a:lnTo>
                  <a:cubicBezTo>
                    <a:pt x="686" y="620"/>
                    <a:pt x="667" y="642"/>
                    <a:pt x="646" y="663"/>
                  </a:cubicBezTo>
                  <a:cubicBezTo>
                    <a:pt x="625" y="683"/>
                    <a:pt x="602" y="700"/>
                    <a:pt x="576" y="715"/>
                  </a:cubicBezTo>
                  <a:cubicBezTo>
                    <a:pt x="550" y="730"/>
                    <a:pt x="520" y="741"/>
                    <a:pt x="488" y="750"/>
                  </a:cubicBezTo>
                  <a:cubicBezTo>
                    <a:pt x="455" y="758"/>
                    <a:pt x="419" y="762"/>
                    <a:pt x="378" y="762"/>
                  </a:cubicBezTo>
                  <a:close/>
                </a:path>
              </a:pathLst>
            </a:custGeom>
            <a:solidFill>
              <a:srgbClr val="1091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gray">
            <a:xfrm>
              <a:off x="10113963" y="1527175"/>
              <a:ext cx="92075" cy="93663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gray">
            <a:xfrm>
              <a:off x="9674225" y="1527175"/>
              <a:ext cx="92075" cy="93663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gray">
            <a:xfrm>
              <a:off x="9674225" y="1971675"/>
              <a:ext cx="92075" cy="92075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1"/>
            <p:cNvSpPr>
              <a:spLocks noEditPoints="1"/>
            </p:cNvSpPr>
            <p:nvPr/>
          </p:nvSpPr>
          <p:spPr bwMode="gray">
            <a:xfrm>
              <a:off x="9610725" y="1908175"/>
              <a:ext cx="219075" cy="219075"/>
            </a:xfrm>
            <a:custGeom>
              <a:avLst/>
              <a:gdLst>
                <a:gd name="T0" fmla="*/ 82 w 604"/>
                <a:gd name="T1" fmla="*/ 82 h 605"/>
                <a:gd name="T2" fmla="*/ 523 w 604"/>
                <a:gd name="T3" fmla="*/ 82 h 605"/>
                <a:gd name="T4" fmla="*/ 523 w 604"/>
                <a:gd name="T5" fmla="*/ 523 h 605"/>
                <a:gd name="T6" fmla="*/ 82 w 604"/>
                <a:gd name="T7" fmla="*/ 523 h 605"/>
                <a:gd name="T8" fmla="*/ 82 w 604"/>
                <a:gd name="T9" fmla="*/ 82 h 605"/>
                <a:gd name="T10" fmla="*/ 0 w 604"/>
                <a:gd name="T11" fmla="*/ 605 h 605"/>
                <a:gd name="T12" fmla="*/ 604 w 604"/>
                <a:gd name="T13" fmla="*/ 605 h 605"/>
                <a:gd name="T14" fmla="*/ 604 w 604"/>
                <a:gd name="T15" fmla="*/ 0 h 605"/>
                <a:gd name="T16" fmla="*/ 0 w 604"/>
                <a:gd name="T17" fmla="*/ 0 h 605"/>
                <a:gd name="T18" fmla="*/ 0 w 604"/>
                <a:gd name="T19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4" h="605">
                  <a:moveTo>
                    <a:pt x="82" y="82"/>
                  </a:moveTo>
                  <a:lnTo>
                    <a:pt x="523" y="82"/>
                  </a:lnTo>
                  <a:lnTo>
                    <a:pt x="523" y="523"/>
                  </a:lnTo>
                  <a:lnTo>
                    <a:pt x="82" y="523"/>
                  </a:lnTo>
                  <a:lnTo>
                    <a:pt x="82" y="82"/>
                  </a:lnTo>
                  <a:close/>
                  <a:moveTo>
                    <a:pt x="0" y="605"/>
                  </a:moveTo>
                  <a:lnTo>
                    <a:pt x="604" y="605"/>
                  </a:lnTo>
                  <a:lnTo>
                    <a:pt x="604" y="0"/>
                  </a:lnTo>
                  <a:lnTo>
                    <a:pt x="0" y="0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2"/>
            <p:cNvSpPr>
              <a:spLocks noEditPoints="1"/>
            </p:cNvSpPr>
            <p:nvPr/>
          </p:nvSpPr>
          <p:spPr bwMode="gray">
            <a:xfrm>
              <a:off x="9610725" y="1463675"/>
              <a:ext cx="219075" cy="220663"/>
            </a:xfrm>
            <a:custGeom>
              <a:avLst/>
              <a:gdLst>
                <a:gd name="T0" fmla="*/ 523 w 604"/>
                <a:gd name="T1" fmla="*/ 523 h 605"/>
                <a:gd name="T2" fmla="*/ 82 w 604"/>
                <a:gd name="T3" fmla="*/ 523 h 605"/>
                <a:gd name="T4" fmla="*/ 82 w 604"/>
                <a:gd name="T5" fmla="*/ 82 h 605"/>
                <a:gd name="T6" fmla="*/ 523 w 604"/>
                <a:gd name="T7" fmla="*/ 82 h 605"/>
                <a:gd name="T8" fmla="*/ 523 w 604"/>
                <a:gd name="T9" fmla="*/ 523 h 605"/>
                <a:gd name="T10" fmla="*/ 604 w 604"/>
                <a:gd name="T11" fmla="*/ 0 h 605"/>
                <a:gd name="T12" fmla="*/ 0 w 604"/>
                <a:gd name="T13" fmla="*/ 0 h 605"/>
                <a:gd name="T14" fmla="*/ 0 w 604"/>
                <a:gd name="T15" fmla="*/ 605 h 605"/>
                <a:gd name="T16" fmla="*/ 604 w 604"/>
                <a:gd name="T17" fmla="*/ 605 h 605"/>
                <a:gd name="T18" fmla="*/ 604 w 604"/>
                <a:gd name="T19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4" h="605">
                  <a:moveTo>
                    <a:pt x="523" y="523"/>
                  </a:moveTo>
                  <a:lnTo>
                    <a:pt x="82" y="523"/>
                  </a:lnTo>
                  <a:lnTo>
                    <a:pt x="82" y="82"/>
                  </a:lnTo>
                  <a:lnTo>
                    <a:pt x="523" y="82"/>
                  </a:lnTo>
                  <a:lnTo>
                    <a:pt x="523" y="523"/>
                  </a:lnTo>
                  <a:close/>
                  <a:moveTo>
                    <a:pt x="604" y="0"/>
                  </a:moveTo>
                  <a:lnTo>
                    <a:pt x="0" y="0"/>
                  </a:lnTo>
                  <a:lnTo>
                    <a:pt x="0" y="605"/>
                  </a:lnTo>
                  <a:lnTo>
                    <a:pt x="604" y="605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23"/>
            <p:cNvSpPr>
              <a:spLocks noEditPoints="1"/>
            </p:cNvSpPr>
            <p:nvPr/>
          </p:nvSpPr>
          <p:spPr bwMode="gray">
            <a:xfrm>
              <a:off x="10052050" y="1463675"/>
              <a:ext cx="219075" cy="220663"/>
            </a:xfrm>
            <a:custGeom>
              <a:avLst/>
              <a:gdLst>
                <a:gd name="T0" fmla="*/ 523 w 605"/>
                <a:gd name="T1" fmla="*/ 523 h 605"/>
                <a:gd name="T2" fmla="*/ 82 w 605"/>
                <a:gd name="T3" fmla="*/ 523 h 605"/>
                <a:gd name="T4" fmla="*/ 82 w 605"/>
                <a:gd name="T5" fmla="*/ 82 h 605"/>
                <a:gd name="T6" fmla="*/ 523 w 605"/>
                <a:gd name="T7" fmla="*/ 82 h 605"/>
                <a:gd name="T8" fmla="*/ 523 w 605"/>
                <a:gd name="T9" fmla="*/ 523 h 605"/>
                <a:gd name="T10" fmla="*/ 0 w 605"/>
                <a:gd name="T11" fmla="*/ 605 h 605"/>
                <a:gd name="T12" fmla="*/ 605 w 605"/>
                <a:gd name="T13" fmla="*/ 605 h 605"/>
                <a:gd name="T14" fmla="*/ 605 w 605"/>
                <a:gd name="T15" fmla="*/ 0 h 605"/>
                <a:gd name="T16" fmla="*/ 0 w 605"/>
                <a:gd name="T17" fmla="*/ 0 h 605"/>
                <a:gd name="T18" fmla="*/ 0 w 605"/>
                <a:gd name="T19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5" h="605">
                  <a:moveTo>
                    <a:pt x="523" y="523"/>
                  </a:moveTo>
                  <a:lnTo>
                    <a:pt x="82" y="523"/>
                  </a:lnTo>
                  <a:lnTo>
                    <a:pt x="82" y="82"/>
                  </a:lnTo>
                  <a:lnTo>
                    <a:pt x="523" y="82"/>
                  </a:lnTo>
                  <a:lnTo>
                    <a:pt x="523" y="523"/>
                  </a:lnTo>
                  <a:close/>
                  <a:moveTo>
                    <a:pt x="0" y="605"/>
                  </a:moveTo>
                  <a:lnTo>
                    <a:pt x="605" y="605"/>
                  </a:lnTo>
                  <a:lnTo>
                    <a:pt x="605" y="0"/>
                  </a:lnTo>
                  <a:lnTo>
                    <a:pt x="0" y="0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gray">
            <a:xfrm>
              <a:off x="9704388" y="1811338"/>
              <a:ext cx="61913" cy="63500"/>
            </a:xfrm>
            <a:custGeom>
              <a:avLst/>
              <a:gdLst>
                <a:gd name="T0" fmla="*/ 171 w 171"/>
                <a:gd name="T1" fmla="*/ 174 h 174"/>
                <a:gd name="T2" fmla="*/ 171 w 171"/>
                <a:gd name="T3" fmla="*/ 87 h 174"/>
                <a:gd name="T4" fmla="*/ 171 w 171"/>
                <a:gd name="T5" fmla="*/ 87 h 174"/>
                <a:gd name="T6" fmla="*/ 171 w 171"/>
                <a:gd name="T7" fmla="*/ 0 h 174"/>
                <a:gd name="T8" fmla="*/ 87 w 171"/>
                <a:gd name="T9" fmla="*/ 0 h 174"/>
                <a:gd name="T10" fmla="*/ 84 w 171"/>
                <a:gd name="T11" fmla="*/ 0 h 174"/>
                <a:gd name="T12" fmla="*/ 0 w 171"/>
                <a:gd name="T13" fmla="*/ 0 h 174"/>
                <a:gd name="T14" fmla="*/ 0 w 171"/>
                <a:gd name="T15" fmla="*/ 87 h 174"/>
                <a:gd name="T16" fmla="*/ 84 w 171"/>
                <a:gd name="T17" fmla="*/ 87 h 174"/>
                <a:gd name="T18" fmla="*/ 84 w 171"/>
                <a:gd name="T19" fmla="*/ 174 h 174"/>
                <a:gd name="T20" fmla="*/ 171 w 171"/>
                <a:gd name="T2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174">
                  <a:moveTo>
                    <a:pt x="171" y="174"/>
                  </a:moveTo>
                  <a:lnTo>
                    <a:pt x="171" y="87"/>
                  </a:lnTo>
                  <a:lnTo>
                    <a:pt x="171" y="87"/>
                  </a:lnTo>
                  <a:lnTo>
                    <a:pt x="171" y="0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84" y="87"/>
                  </a:lnTo>
                  <a:lnTo>
                    <a:pt x="84" y="174"/>
                  </a:lnTo>
                  <a:lnTo>
                    <a:pt x="171" y="174"/>
                  </a:lnTo>
                  <a:close/>
                </a:path>
              </a:pathLst>
            </a:cu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25"/>
            <p:cNvSpPr>
              <a:spLocks/>
            </p:cNvSpPr>
            <p:nvPr/>
          </p:nvSpPr>
          <p:spPr bwMode="gray">
            <a:xfrm>
              <a:off x="9610725" y="1716088"/>
              <a:ext cx="155575" cy="158750"/>
            </a:xfrm>
            <a:custGeom>
              <a:avLst/>
              <a:gdLst>
                <a:gd name="T0" fmla="*/ 254 w 430"/>
                <a:gd name="T1" fmla="*/ 350 h 437"/>
                <a:gd name="T2" fmla="*/ 87 w 430"/>
                <a:gd name="T3" fmla="*/ 350 h 437"/>
                <a:gd name="T4" fmla="*/ 87 w 430"/>
                <a:gd name="T5" fmla="*/ 263 h 437"/>
                <a:gd name="T6" fmla="*/ 254 w 430"/>
                <a:gd name="T7" fmla="*/ 263 h 437"/>
                <a:gd name="T8" fmla="*/ 254 w 430"/>
                <a:gd name="T9" fmla="*/ 178 h 437"/>
                <a:gd name="T10" fmla="*/ 343 w 430"/>
                <a:gd name="T11" fmla="*/ 178 h 437"/>
                <a:gd name="T12" fmla="*/ 343 w 430"/>
                <a:gd name="T13" fmla="*/ 87 h 437"/>
                <a:gd name="T14" fmla="*/ 430 w 430"/>
                <a:gd name="T15" fmla="*/ 87 h 437"/>
                <a:gd name="T16" fmla="*/ 430 w 430"/>
                <a:gd name="T17" fmla="*/ 0 h 437"/>
                <a:gd name="T18" fmla="*/ 343 w 430"/>
                <a:gd name="T19" fmla="*/ 0 h 437"/>
                <a:gd name="T20" fmla="*/ 343 w 430"/>
                <a:gd name="T21" fmla="*/ 83 h 437"/>
                <a:gd name="T22" fmla="*/ 87 w 430"/>
                <a:gd name="T23" fmla="*/ 83 h 437"/>
                <a:gd name="T24" fmla="*/ 87 w 430"/>
                <a:gd name="T25" fmla="*/ 0 h 437"/>
                <a:gd name="T26" fmla="*/ 0 w 430"/>
                <a:gd name="T27" fmla="*/ 0 h 437"/>
                <a:gd name="T28" fmla="*/ 0 w 430"/>
                <a:gd name="T29" fmla="*/ 87 h 437"/>
                <a:gd name="T30" fmla="*/ 83 w 430"/>
                <a:gd name="T31" fmla="*/ 87 h 437"/>
                <a:gd name="T32" fmla="*/ 83 w 430"/>
                <a:gd name="T33" fmla="*/ 176 h 437"/>
                <a:gd name="T34" fmla="*/ 0 w 430"/>
                <a:gd name="T35" fmla="*/ 176 h 437"/>
                <a:gd name="T36" fmla="*/ 0 w 430"/>
                <a:gd name="T37" fmla="*/ 261 h 437"/>
                <a:gd name="T38" fmla="*/ 0 w 430"/>
                <a:gd name="T39" fmla="*/ 263 h 437"/>
                <a:gd name="T40" fmla="*/ 0 w 430"/>
                <a:gd name="T41" fmla="*/ 350 h 437"/>
                <a:gd name="T42" fmla="*/ 0 w 430"/>
                <a:gd name="T43" fmla="*/ 370 h 437"/>
                <a:gd name="T44" fmla="*/ 0 w 430"/>
                <a:gd name="T45" fmla="*/ 437 h 437"/>
                <a:gd name="T46" fmla="*/ 254 w 430"/>
                <a:gd name="T47" fmla="*/ 437 h 437"/>
                <a:gd name="T48" fmla="*/ 254 w 430"/>
                <a:gd name="T49" fmla="*/ 35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0" h="437">
                  <a:moveTo>
                    <a:pt x="254" y="350"/>
                  </a:moveTo>
                  <a:lnTo>
                    <a:pt x="87" y="350"/>
                  </a:lnTo>
                  <a:lnTo>
                    <a:pt x="87" y="263"/>
                  </a:lnTo>
                  <a:lnTo>
                    <a:pt x="254" y="263"/>
                  </a:lnTo>
                  <a:lnTo>
                    <a:pt x="254" y="178"/>
                  </a:lnTo>
                  <a:lnTo>
                    <a:pt x="343" y="178"/>
                  </a:lnTo>
                  <a:lnTo>
                    <a:pt x="343" y="87"/>
                  </a:lnTo>
                  <a:lnTo>
                    <a:pt x="430" y="87"/>
                  </a:lnTo>
                  <a:lnTo>
                    <a:pt x="430" y="0"/>
                  </a:lnTo>
                  <a:lnTo>
                    <a:pt x="343" y="0"/>
                  </a:lnTo>
                  <a:lnTo>
                    <a:pt x="343" y="83"/>
                  </a:lnTo>
                  <a:lnTo>
                    <a:pt x="87" y="83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83" y="87"/>
                  </a:lnTo>
                  <a:lnTo>
                    <a:pt x="83" y="176"/>
                  </a:lnTo>
                  <a:lnTo>
                    <a:pt x="0" y="176"/>
                  </a:lnTo>
                  <a:lnTo>
                    <a:pt x="0" y="261"/>
                  </a:lnTo>
                  <a:lnTo>
                    <a:pt x="0" y="263"/>
                  </a:lnTo>
                  <a:lnTo>
                    <a:pt x="0" y="350"/>
                  </a:lnTo>
                  <a:lnTo>
                    <a:pt x="0" y="370"/>
                  </a:lnTo>
                  <a:lnTo>
                    <a:pt x="0" y="437"/>
                  </a:lnTo>
                  <a:lnTo>
                    <a:pt x="254" y="437"/>
                  </a:lnTo>
                  <a:lnTo>
                    <a:pt x="254" y="350"/>
                  </a:lnTo>
                  <a:close/>
                </a:path>
              </a:pathLst>
            </a:cu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Freeform 26"/>
            <p:cNvSpPr>
              <a:spLocks/>
            </p:cNvSpPr>
            <p:nvPr/>
          </p:nvSpPr>
          <p:spPr bwMode="gray">
            <a:xfrm>
              <a:off x="9798050" y="1843088"/>
              <a:ext cx="63500" cy="31750"/>
            </a:xfrm>
            <a:custGeom>
              <a:avLst/>
              <a:gdLst>
                <a:gd name="T0" fmla="*/ 87 w 174"/>
                <a:gd name="T1" fmla="*/ 0 h 87"/>
                <a:gd name="T2" fmla="*/ 0 w 174"/>
                <a:gd name="T3" fmla="*/ 0 h 87"/>
                <a:gd name="T4" fmla="*/ 0 w 174"/>
                <a:gd name="T5" fmla="*/ 87 h 87"/>
                <a:gd name="T6" fmla="*/ 87 w 174"/>
                <a:gd name="T7" fmla="*/ 87 h 87"/>
                <a:gd name="T8" fmla="*/ 174 w 174"/>
                <a:gd name="T9" fmla="*/ 87 h 87"/>
                <a:gd name="T10" fmla="*/ 174 w 174"/>
                <a:gd name="T11" fmla="*/ 0 h 87"/>
                <a:gd name="T12" fmla="*/ 87 w 174"/>
                <a:gd name="T1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87">
                  <a:moveTo>
                    <a:pt x="87" y="0"/>
                  </a:moveTo>
                  <a:lnTo>
                    <a:pt x="0" y="0"/>
                  </a:lnTo>
                  <a:lnTo>
                    <a:pt x="0" y="87"/>
                  </a:lnTo>
                  <a:lnTo>
                    <a:pt x="87" y="87"/>
                  </a:lnTo>
                  <a:lnTo>
                    <a:pt x="174" y="87"/>
                  </a:lnTo>
                  <a:lnTo>
                    <a:pt x="174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gray">
            <a:xfrm>
              <a:off x="9863138" y="1876425"/>
              <a:ext cx="92075" cy="92075"/>
            </a:xfrm>
            <a:custGeom>
              <a:avLst/>
              <a:gdLst>
                <a:gd name="T0" fmla="*/ 172 w 256"/>
                <a:gd name="T1" fmla="*/ 168 h 255"/>
                <a:gd name="T2" fmla="*/ 256 w 256"/>
                <a:gd name="T3" fmla="*/ 168 h 255"/>
                <a:gd name="T4" fmla="*/ 256 w 256"/>
                <a:gd name="T5" fmla="*/ 81 h 255"/>
                <a:gd name="T6" fmla="*/ 174 w 256"/>
                <a:gd name="T7" fmla="*/ 81 h 255"/>
                <a:gd name="T8" fmla="*/ 174 w 256"/>
                <a:gd name="T9" fmla="*/ 0 h 255"/>
                <a:gd name="T10" fmla="*/ 87 w 256"/>
                <a:gd name="T11" fmla="*/ 0 h 255"/>
                <a:gd name="T12" fmla="*/ 0 w 256"/>
                <a:gd name="T13" fmla="*/ 0 h 255"/>
                <a:gd name="T14" fmla="*/ 0 w 256"/>
                <a:gd name="T15" fmla="*/ 81 h 255"/>
                <a:gd name="T16" fmla="*/ 0 w 256"/>
                <a:gd name="T17" fmla="*/ 86 h 255"/>
                <a:gd name="T18" fmla="*/ 0 w 256"/>
                <a:gd name="T19" fmla="*/ 168 h 255"/>
                <a:gd name="T20" fmla="*/ 85 w 256"/>
                <a:gd name="T21" fmla="*/ 168 h 255"/>
                <a:gd name="T22" fmla="*/ 85 w 256"/>
                <a:gd name="T23" fmla="*/ 255 h 255"/>
                <a:gd name="T24" fmla="*/ 172 w 256"/>
                <a:gd name="T25" fmla="*/ 255 h 255"/>
                <a:gd name="T26" fmla="*/ 172 w 256"/>
                <a:gd name="T27" fmla="*/ 16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255">
                  <a:moveTo>
                    <a:pt x="172" y="168"/>
                  </a:moveTo>
                  <a:lnTo>
                    <a:pt x="256" y="168"/>
                  </a:lnTo>
                  <a:lnTo>
                    <a:pt x="256" y="81"/>
                  </a:lnTo>
                  <a:lnTo>
                    <a:pt x="174" y="81"/>
                  </a:lnTo>
                  <a:lnTo>
                    <a:pt x="174" y="0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81"/>
                  </a:lnTo>
                  <a:lnTo>
                    <a:pt x="0" y="86"/>
                  </a:lnTo>
                  <a:lnTo>
                    <a:pt x="0" y="168"/>
                  </a:lnTo>
                  <a:lnTo>
                    <a:pt x="85" y="168"/>
                  </a:lnTo>
                  <a:lnTo>
                    <a:pt x="85" y="255"/>
                  </a:lnTo>
                  <a:lnTo>
                    <a:pt x="172" y="255"/>
                  </a:lnTo>
                  <a:lnTo>
                    <a:pt x="172" y="168"/>
                  </a:lnTo>
                  <a:close/>
                </a:path>
              </a:pathLst>
            </a:cu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gray">
            <a:xfrm>
              <a:off x="9863138" y="1970088"/>
              <a:ext cx="30163" cy="3175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gray">
            <a:xfrm>
              <a:off x="9893300" y="1779588"/>
              <a:ext cx="31750" cy="6350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gray">
            <a:xfrm>
              <a:off x="10206038" y="1754188"/>
              <a:ext cx="31750" cy="6350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gray">
            <a:xfrm>
              <a:off x="9863138" y="2014538"/>
              <a:ext cx="30163" cy="6350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32"/>
            <p:cNvSpPr>
              <a:spLocks/>
            </p:cNvSpPr>
            <p:nvPr/>
          </p:nvSpPr>
          <p:spPr bwMode="gray">
            <a:xfrm>
              <a:off x="10025063" y="1716088"/>
              <a:ext cx="155575" cy="247650"/>
            </a:xfrm>
            <a:custGeom>
              <a:avLst/>
              <a:gdLst>
                <a:gd name="T0" fmla="*/ 427 w 429"/>
                <a:gd name="T1" fmla="*/ 375 h 680"/>
                <a:gd name="T2" fmla="*/ 405 w 429"/>
                <a:gd name="T3" fmla="*/ 368 h 680"/>
                <a:gd name="T4" fmla="*/ 405 w 429"/>
                <a:gd name="T5" fmla="*/ 346 h 680"/>
                <a:gd name="T6" fmla="*/ 421 w 429"/>
                <a:gd name="T7" fmla="*/ 300 h 680"/>
                <a:gd name="T8" fmla="*/ 417 w 429"/>
                <a:gd name="T9" fmla="*/ 153 h 680"/>
                <a:gd name="T10" fmla="*/ 366 w 429"/>
                <a:gd name="T11" fmla="*/ 115 h 680"/>
                <a:gd name="T12" fmla="*/ 389 w 429"/>
                <a:gd name="T13" fmla="*/ 57 h 680"/>
                <a:gd name="T14" fmla="*/ 311 w 429"/>
                <a:gd name="T15" fmla="*/ 61 h 680"/>
                <a:gd name="T16" fmla="*/ 76 w 429"/>
                <a:gd name="T17" fmla="*/ 116 h 680"/>
                <a:gd name="T18" fmla="*/ 6 w 429"/>
                <a:gd name="T19" fmla="*/ 194 h 680"/>
                <a:gd name="T20" fmla="*/ 11 w 429"/>
                <a:gd name="T21" fmla="*/ 314 h 680"/>
                <a:gd name="T22" fmla="*/ 24 w 429"/>
                <a:gd name="T23" fmla="*/ 356 h 680"/>
                <a:gd name="T24" fmla="*/ 24 w 429"/>
                <a:gd name="T25" fmla="*/ 367 h 680"/>
                <a:gd name="T26" fmla="*/ 2 w 429"/>
                <a:gd name="T27" fmla="*/ 374 h 680"/>
                <a:gd name="T28" fmla="*/ 12 w 429"/>
                <a:gd name="T29" fmla="*/ 475 h 680"/>
                <a:gd name="T30" fmla="*/ 38 w 429"/>
                <a:gd name="T31" fmla="*/ 495 h 680"/>
                <a:gd name="T32" fmla="*/ 69 w 429"/>
                <a:gd name="T33" fmla="*/ 590 h 680"/>
                <a:gd name="T34" fmla="*/ 178 w 429"/>
                <a:gd name="T35" fmla="*/ 673 h 680"/>
                <a:gd name="T36" fmla="*/ 214 w 429"/>
                <a:gd name="T37" fmla="*/ 680 h 680"/>
                <a:gd name="T38" fmla="*/ 250 w 429"/>
                <a:gd name="T39" fmla="*/ 672 h 680"/>
                <a:gd name="T40" fmla="*/ 341 w 429"/>
                <a:gd name="T41" fmla="*/ 606 h 680"/>
                <a:gd name="T42" fmla="*/ 392 w 429"/>
                <a:gd name="T43" fmla="*/ 496 h 680"/>
                <a:gd name="T44" fmla="*/ 417 w 429"/>
                <a:gd name="T45" fmla="*/ 476 h 680"/>
                <a:gd name="T46" fmla="*/ 427 w 429"/>
                <a:gd name="T47" fmla="*/ 375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9" h="680">
                  <a:moveTo>
                    <a:pt x="427" y="375"/>
                  </a:moveTo>
                  <a:cubicBezTo>
                    <a:pt x="426" y="356"/>
                    <a:pt x="414" y="361"/>
                    <a:pt x="405" y="368"/>
                  </a:cubicBezTo>
                  <a:cubicBezTo>
                    <a:pt x="405" y="361"/>
                    <a:pt x="405" y="353"/>
                    <a:pt x="405" y="346"/>
                  </a:cubicBezTo>
                  <a:cubicBezTo>
                    <a:pt x="411" y="335"/>
                    <a:pt x="418" y="319"/>
                    <a:pt x="421" y="300"/>
                  </a:cubicBezTo>
                  <a:cubicBezTo>
                    <a:pt x="429" y="240"/>
                    <a:pt x="421" y="172"/>
                    <a:pt x="417" y="153"/>
                  </a:cubicBezTo>
                  <a:cubicBezTo>
                    <a:pt x="413" y="133"/>
                    <a:pt x="385" y="118"/>
                    <a:pt x="366" y="115"/>
                  </a:cubicBezTo>
                  <a:cubicBezTo>
                    <a:pt x="387" y="106"/>
                    <a:pt x="387" y="78"/>
                    <a:pt x="389" y="57"/>
                  </a:cubicBezTo>
                  <a:cubicBezTo>
                    <a:pt x="391" y="43"/>
                    <a:pt x="373" y="88"/>
                    <a:pt x="311" y="61"/>
                  </a:cubicBezTo>
                  <a:cubicBezTo>
                    <a:pt x="95" y="0"/>
                    <a:pt x="82" y="110"/>
                    <a:pt x="76" y="116"/>
                  </a:cubicBezTo>
                  <a:cubicBezTo>
                    <a:pt x="5" y="118"/>
                    <a:pt x="6" y="194"/>
                    <a:pt x="6" y="194"/>
                  </a:cubicBezTo>
                  <a:cubicBezTo>
                    <a:pt x="6" y="194"/>
                    <a:pt x="3" y="290"/>
                    <a:pt x="11" y="314"/>
                  </a:cubicBezTo>
                  <a:cubicBezTo>
                    <a:pt x="15" y="334"/>
                    <a:pt x="20" y="348"/>
                    <a:pt x="24" y="356"/>
                  </a:cubicBezTo>
                  <a:cubicBezTo>
                    <a:pt x="24" y="360"/>
                    <a:pt x="24" y="363"/>
                    <a:pt x="24" y="367"/>
                  </a:cubicBezTo>
                  <a:cubicBezTo>
                    <a:pt x="15" y="360"/>
                    <a:pt x="3" y="355"/>
                    <a:pt x="2" y="374"/>
                  </a:cubicBezTo>
                  <a:cubicBezTo>
                    <a:pt x="0" y="407"/>
                    <a:pt x="12" y="475"/>
                    <a:pt x="12" y="475"/>
                  </a:cubicBezTo>
                  <a:cubicBezTo>
                    <a:pt x="12" y="475"/>
                    <a:pt x="20" y="516"/>
                    <a:pt x="38" y="495"/>
                  </a:cubicBezTo>
                  <a:cubicBezTo>
                    <a:pt x="42" y="527"/>
                    <a:pt x="53" y="569"/>
                    <a:pt x="69" y="590"/>
                  </a:cubicBezTo>
                  <a:cubicBezTo>
                    <a:pt x="88" y="614"/>
                    <a:pt x="134" y="657"/>
                    <a:pt x="178" y="673"/>
                  </a:cubicBezTo>
                  <a:cubicBezTo>
                    <a:pt x="186" y="676"/>
                    <a:pt x="207" y="680"/>
                    <a:pt x="214" y="680"/>
                  </a:cubicBezTo>
                  <a:cubicBezTo>
                    <a:pt x="230" y="679"/>
                    <a:pt x="241" y="674"/>
                    <a:pt x="250" y="672"/>
                  </a:cubicBezTo>
                  <a:cubicBezTo>
                    <a:pt x="271" y="667"/>
                    <a:pt x="320" y="634"/>
                    <a:pt x="341" y="606"/>
                  </a:cubicBezTo>
                  <a:cubicBezTo>
                    <a:pt x="371" y="564"/>
                    <a:pt x="389" y="515"/>
                    <a:pt x="392" y="496"/>
                  </a:cubicBezTo>
                  <a:cubicBezTo>
                    <a:pt x="409" y="517"/>
                    <a:pt x="417" y="476"/>
                    <a:pt x="417" y="476"/>
                  </a:cubicBezTo>
                  <a:cubicBezTo>
                    <a:pt x="417" y="476"/>
                    <a:pt x="429" y="408"/>
                    <a:pt x="427" y="375"/>
                  </a:cubicBezTo>
                  <a:close/>
                </a:path>
              </a:pathLst>
            </a:custGeom>
            <a:solidFill>
              <a:srgbClr val="1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33"/>
            <p:cNvSpPr>
              <a:spLocks/>
            </p:cNvSpPr>
            <p:nvPr/>
          </p:nvSpPr>
          <p:spPr bwMode="gray">
            <a:xfrm>
              <a:off x="9769475" y="1462088"/>
              <a:ext cx="249238" cy="349250"/>
            </a:xfrm>
            <a:custGeom>
              <a:avLst/>
              <a:gdLst>
                <a:gd name="T0" fmla="*/ 345 w 690"/>
                <a:gd name="T1" fmla="*/ 698 h 957"/>
                <a:gd name="T2" fmla="*/ 345 w 690"/>
                <a:gd name="T3" fmla="*/ 690 h 957"/>
                <a:gd name="T4" fmla="*/ 345 w 690"/>
                <a:gd name="T5" fmla="*/ 525 h 957"/>
                <a:gd name="T6" fmla="*/ 430 w 690"/>
                <a:gd name="T7" fmla="*/ 525 h 957"/>
                <a:gd name="T8" fmla="*/ 430 w 690"/>
                <a:gd name="T9" fmla="*/ 438 h 957"/>
                <a:gd name="T10" fmla="*/ 345 w 690"/>
                <a:gd name="T11" fmla="*/ 438 h 957"/>
                <a:gd name="T12" fmla="*/ 345 w 690"/>
                <a:gd name="T13" fmla="*/ 264 h 957"/>
                <a:gd name="T14" fmla="*/ 431 w 690"/>
                <a:gd name="T15" fmla="*/ 264 h 957"/>
                <a:gd name="T16" fmla="*/ 431 w 690"/>
                <a:gd name="T17" fmla="*/ 351 h 957"/>
                <a:gd name="T18" fmla="*/ 518 w 690"/>
                <a:gd name="T19" fmla="*/ 351 h 957"/>
                <a:gd name="T20" fmla="*/ 518 w 690"/>
                <a:gd name="T21" fmla="*/ 264 h 957"/>
                <a:gd name="T22" fmla="*/ 603 w 690"/>
                <a:gd name="T23" fmla="*/ 264 h 957"/>
                <a:gd name="T24" fmla="*/ 603 w 690"/>
                <a:gd name="T25" fmla="*/ 351 h 957"/>
                <a:gd name="T26" fmla="*/ 603 w 690"/>
                <a:gd name="T27" fmla="*/ 438 h 957"/>
                <a:gd name="T28" fmla="*/ 519 w 690"/>
                <a:gd name="T29" fmla="*/ 438 h 957"/>
                <a:gd name="T30" fmla="*/ 519 w 690"/>
                <a:gd name="T31" fmla="*/ 525 h 957"/>
                <a:gd name="T32" fmla="*/ 603 w 690"/>
                <a:gd name="T33" fmla="*/ 525 h 957"/>
                <a:gd name="T34" fmla="*/ 603 w 690"/>
                <a:gd name="T35" fmla="*/ 611 h 957"/>
                <a:gd name="T36" fmla="*/ 540 w 690"/>
                <a:gd name="T37" fmla="*/ 611 h 957"/>
                <a:gd name="T38" fmla="*/ 519 w 690"/>
                <a:gd name="T39" fmla="*/ 611 h 957"/>
                <a:gd name="T40" fmla="*/ 518 w 690"/>
                <a:gd name="T41" fmla="*/ 611 h 957"/>
                <a:gd name="T42" fmla="*/ 518 w 690"/>
                <a:gd name="T43" fmla="*/ 522 h 957"/>
                <a:gd name="T44" fmla="*/ 431 w 690"/>
                <a:gd name="T45" fmla="*/ 522 h 957"/>
                <a:gd name="T46" fmla="*/ 431 w 690"/>
                <a:gd name="T47" fmla="*/ 690 h 957"/>
                <a:gd name="T48" fmla="*/ 690 w 690"/>
                <a:gd name="T49" fmla="*/ 690 h 957"/>
                <a:gd name="T50" fmla="*/ 690 w 690"/>
                <a:gd name="T51" fmla="*/ 525 h 957"/>
                <a:gd name="T52" fmla="*/ 606 w 690"/>
                <a:gd name="T53" fmla="*/ 525 h 957"/>
                <a:gd name="T54" fmla="*/ 606 w 690"/>
                <a:gd name="T55" fmla="*/ 438 h 957"/>
                <a:gd name="T56" fmla="*/ 690 w 690"/>
                <a:gd name="T57" fmla="*/ 438 h 957"/>
                <a:gd name="T58" fmla="*/ 690 w 690"/>
                <a:gd name="T59" fmla="*/ 351 h 957"/>
                <a:gd name="T60" fmla="*/ 690 w 690"/>
                <a:gd name="T61" fmla="*/ 264 h 957"/>
                <a:gd name="T62" fmla="*/ 690 w 690"/>
                <a:gd name="T63" fmla="*/ 177 h 957"/>
                <a:gd name="T64" fmla="*/ 345 w 690"/>
                <a:gd name="T65" fmla="*/ 177 h 957"/>
                <a:gd name="T66" fmla="*/ 345 w 690"/>
                <a:gd name="T67" fmla="*/ 87 h 957"/>
                <a:gd name="T68" fmla="*/ 514 w 690"/>
                <a:gd name="T69" fmla="*/ 87 h 957"/>
                <a:gd name="T70" fmla="*/ 514 w 690"/>
                <a:gd name="T71" fmla="*/ 0 h 957"/>
                <a:gd name="T72" fmla="*/ 259 w 690"/>
                <a:gd name="T73" fmla="*/ 0 h 957"/>
                <a:gd name="T74" fmla="*/ 259 w 690"/>
                <a:gd name="T75" fmla="*/ 11 h 957"/>
                <a:gd name="T76" fmla="*/ 258 w 690"/>
                <a:gd name="T77" fmla="*/ 11 h 957"/>
                <a:gd name="T78" fmla="*/ 258 w 690"/>
                <a:gd name="T79" fmla="*/ 696 h 957"/>
                <a:gd name="T80" fmla="*/ 87 w 690"/>
                <a:gd name="T81" fmla="*/ 696 h 957"/>
                <a:gd name="T82" fmla="*/ 87 w 690"/>
                <a:gd name="T83" fmla="*/ 783 h 957"/>
                <a:gd name="T84" fmla="*/ 0 w 690"/>
                <a:gd name="T85" fmla="*/ 783 h 957"/>
                <a:gd name="T86" fmla="*/ 0 w 690"/>
                <a:gd name="T87" fmla="*/ 957 h 957"/>
                <a:gd name="T88" fmla="*/ 81 w 690"/>
                <a:gd name="T89" fmla="*/ 957 h 957"/>
                <a:gd name="T90" fmla="*/ 255 w 690"/>
                <a:gd name="T91" fmla="*/ 957 h 957"/>
                <a:gd name="T92" fmla="*/ 255 w 690"/>
                <a:gd name="T93" fmla="*/ 870 h 957"/>
                <a:gd name="T94" fmla="*/ 87 w 690"/>
                <a:gd name="T95" fmla="*/ 870 h 957"/>
                <a:gd name="T96" fmla="*/ 87 w 690"/>
                <a:gd name="T97" fmla="*/ 783 h 957"/>
                <a:gd name="T98" fmla="*/ 258 w 690"/>
                <a:gd name="T99" fmla="*/ 783 h 957"/>
                <a:gd name="T100" fmla="*/ 258 w 690"/>
                <a:gd name="T101" fmla="*/ 866 h 957"/>
                <a:gd name="T102" fmla="*/ 343 w 690"/>
                <a:gd name="T103" fmla="*/ 866 h 957"/>
                <a:gd name="T104" fmla="*/ 345 w 690"/>
                <a:gd name="T105" fmla="*/ 698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0" h="957">
                  <a:moveTo>
                    <a:pt x="345" y="698"/>
                  </a:moveTo>
                  <a:lnTo>
                    <a:pt x="345" y="690"/>
                  </a:lnTo>
                  <a:lnTo>
                    <a:pt x="345" y="525"/>
                  </a:lnTo>
                  <a:lnTo>
                    <a:pt x="430" y="525"/>
                  </a:lnTo>
                  <a:lnTo>
                    <a:pt x="430" y="438"/>
                  </a:lnTo>
                  <a:lnTo>
                    <a:pt x="345" y="438"/>
                  </a:lnTo>
                  <a:lnTo>
                    <a:pt x="345" y="264"/>
                  </a:lnTo>
                  <a:lnTo>
                    <a:pt x="431" y="264"/>
                  </a:lnTo>
                  <a:lnTo>
                    <a:pt x="431" y="351"/>
                  </a:lnTo>
                  <a:lnTo>
                    <a:pt x="518" y="351"/>
                  </a:lnTo>
                  <a:lnTo>
                    <a:pt x="518" y="264"/>
                  </a:lnTo>
                  <a:lnTo>
                    <a:pt x="603" y="264"/>
                  </a:lnTo>
                  <a:lnTo>
                    <a:pt x="603" y="351"/>
                  </a:lnTo>
                  <a:lnTo>
                    <a:pt x="603" y="438"/>
                  </a:lnTo>
                  <a:lnTo>
                    <a:pt x="519" y="438"/>
                  </a:lnTo>
                  <a:lnTo>
                    <a:pt x="519" y="525"/>
                  </a:lnTo>
                  <a:lnTo>
                    <a:pt x="603" y="525"/>
                  </a:lnTo>
                  <a:lnTo>
                    <a:pt x="603" y="611"/>
                  </a:lnTo>
                  <a:lnTo>
                    <a:pt x="540" y="611"/>
                  </a:lnTo>
                  <a:lnTo>
                    <a:pt x="519" y="611"/>
                  </a:lnTo>
                  <a:lnTo>
                    <a:pt x="518" y="611"/>
                  </a:lnTo>
                  <a:lnTo>
                    <a:pt x="518" y="522"/>
                  </a:lnTo>
                  <a:lnTo>
                    <a:pt x="431" y="522"/>
                  </a:lnTo>
                  <a:lnTo>
                    <a:pt x="431" y="690"/>
                  </a:lnTo>
                  <a:lnTo>
                    <a:pt x="690" y="690"/>
                  </a:lnTo>
                  <a:lnTo>
                    <a:pt x="690" y="525"/>
                  </a:lnTo>
                  <a:lnTo>
                    <a:pt x="606" y="525"/>
                  </a:lnTo>
                  <a:lnTo>
                    <a:pt x="606" y="438"/>
                  </a:lnTo>
                  <a:lnTo>
                    <a:pt x="690" y="438"/>
                  </a:lnTo>
                  <a:lnTo>
                    <a:pt x="690" y="351"/>
                  </a:lnTo>
                  <a:lnTo>
                    <a:pt x="690" y="264"/>
                  </a:lnTo>
                  <a:lnTo>
                    <a:pt x="690" y="177"/>
                  </a:lnTo>
                  <a:lnTo>
                    <a:pt x="345" y="177"/>
                  </a:lnTo>
                  <a:lnTo>
                    <a:pt x="345" y="87"/>
                  </a:lnTo>
                  <a:lnTo>
                    <a:pt x="514" y="87"/>
                  </a:lnTo>
                  <a:lnTo>
                    <a:pt x="514" y="0"/>
                  </a:lnTo>
                  <a:lnTo>
                    <a:pt x="259" y="0"/>
                  </a:lnTo>
                  <a:lnTo>
                    <a:pt x="259" y="11"/>
                  </a:lnTo>
                  <a:lnTo>
                    <a:pt x="258" y="11"/>
                  </a:lnTo>
                  <a:lnTo>
                    <a:pt x="258" y="696"/>
                  </a:lnTo>
                  <a:lnTo>
                    <a:pt x="87" y="696"/>
                  </a:lnTo>
                  <a:lnTo>
                    <a:pt x="87" y="783"/>
                  </a:lnTo>
                  <a:lnTo>
                    <a:pt x="0" y="783"/>
                  </a:lnTo>
                  <a:lnTo>
                    <a:pt x="0" y="957"/>
                  </a:lnTo>
                  <a:lnTo>
                    <a:pt x="81" y="957"/>
                  </a:lnTo>
                  <a:lnTo>
                    <a:pt x="255" y="957"/>
                  </a:lnTo>
                  <a:lnTo>
                    <a:pt x="255" y="870"/>
                  </a:lnTo>
                  <a:lnTo>
                    <a:pt x="87" y="870"/>
                  </a:lnTo>
                  <a:lnTo>
                    <a:pt x="87" y="783"/>
                  </a:lnTo>
                  <a:lnTo>
                    <a:pt x="258" y="783"/>
                  </a:lnTo>
                  <a:lnTo>
                    <a:pt x="258" y="866"/>
                  </a:lnTo>
                  <a:lnTo>
                    <a:pt x="343" y="866"/>
                  </a:lnTo>
                  <a:lnTo>
                    <a:pt x="345" y="698"/>
                  </a:lnTo>
                  <a:close/>
                </a:path>
              </a:pathLst>
            </a:cu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gray">
            <a:xfrm>
              <a:off x="9925050" y="1844675"/>
              <a:ext cx="31750" cy="3175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gray">
            <a:xfrm>
              <a:off x="9925050" y="1746250"/>
              <a:ext cx="31750" cy="3175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gray">
            <a:xfrm>
              <a:off x="10239375" y="1716088"/>
              <a:ext cx="31750" cy="3175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gray">
            <a:xfrm>
              <a:off x="10206038" y="1825625"/>
              <a:ext cx="31750" cy="3175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gray">
            <a:xfrm>
              <a:off x="10239375" y="1860550"/>
              <a:ext cx="31750" cy="3175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gray">
            <a:xfrm>
              <a:off x="10052050" y="1693863"/>
              <a:ext cx="31750" cy="3175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Rectangle 40"/>
            <p:cNvSpPr>
              <a:spLocks noChangeArrowheads="1"/>
            </p:cNvSpPr>
            <p:nvPr/>
          </p:nvSpPr>
          <p:spPr bwMode="gray">
            <a:xfrm>
              <a:off x="9956800" y="1779588"/>
              <a:ext cx="31750" cy="31750"/>
            </a:xfrm>
            <a:prstGeom prst="rect">
              <a:avLst/>
            </a:prstGeom>
            <a:solidFill>
              <a:srgbClr val="03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41"/>
            <p:cNvSpPr>
              <a:spLocks/>
            </p:cNvSpPr>
            <p:nvPr/>
          </p:nvSpPr>
          <p:spPr bwMode="gray">
            <a:xfrm>
              <a:off x="10171113" y="2006600"/>
              <a:ext cx="141288" cy="120650"/>
            </a:xfrm>
            <a:custGeom>
              <a:avLst/>
              <a:gdLst>
                <a:gd name="T0" fmla="*/ 290 w 389"/>
                <a:gd name="T1" fmla="*/ 15 h 332"/>
                <a:gd name="T2" fmla="*/ 234 w 389"/>
                <a:gd name="T3" fmla="*/ 0 h 332"/>
                <a:gd name="T4" fmla="*/ 0 w 389"/>
                <a:gd name="T5" fmla="*/ 332 h 332"/>
                <a:gd name="T6" fmla="*/ 386 w 389"/>
                <a:gd name="T7" fmla="*/ 332 h 332"/>
                <a:gd name="T8" fmla="*/ 386 w 389"/>
                <a:gd name="T9" fmla="*/ 331 h 332"/>
                <a:gd name="T10" fmla="*/ 290 w 389"/>
                <a:gd name="T11" fmla="*/ 15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9" h="332">
                  <a:moveTo>
                    <a:pt x="290" y="15"/>
                  </a:moveTo>
                  <a:cubicBezTo>
                    <a:pt x="273" y="11"/>
                    <a:pt x="254" y="6"/>
                    <a:pt x="234" y="0"/>
                  </a:cubicBezTo>
                  <a:cubicBezTo>
                    <a:pt x="151" y="102"/>
                    <a:pt x="72" y="213"/>
                    <a:pt x="0" y="332"/>
                  </a:cubicBezTo>
                  <a:lnTo>
                    <a:pt x="386" y="332"/>
                  </a:lnTo>
                  <a:cubicBezTo>
                    <a:pt x="386" y="332"/>
                    <a:pt x="386" y="332"/>
                    <a:pt x="386" y="331"/>
                  </a:cubicBezTo>
                  <a:cubicBezTo>
                    <a:pt x="389" y="294"/>
                    <a:pt x="339" y="51"/>
                    <a:pt x="290" y="15"/>
                  </a:cubicBezTo>
                  <a:close/>
                </a:path>
              </a:pathLst>
            </a:custGeom>
            <a:solidFill>
              <a:srgbClr val="1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42"/>
            <p:cNvSpPr>
              <a:spLocks/>
            </p:cNvSpPr>
            <p:nvPr/>
          </p:nvSpPr>
          <p:spPr bwMode="gray">
            <a:xfrm>
              <a:off x="9893300" y="1957388"/>
              <a:ext cx="309563" cy="169863"/>
            </a:xfrm>
            <a:custGeom>
              <a:avLst/>
              <a:gdLst>
                <a:gd name="T0" fmla="*/ 304 w 856"/>
                <a:gd name="T1" fmla="*/ 305 h 467"/>
                <a:gd name="T2" fmla="*/ 321 w 856"/>
                <a:gd name="T3" fmla="*/ 283 h 467"/>
                <a:gd name="T4" fmla="*/ 339 w 856"/>
                <a:gd name="T5" fmla="*/ 262 h 467"/>
                <a:gd name="T6" fmla="*/ 364 w 856"/>
                <a:gd name="T7" fmla="*/ 276 h 467"/>
                <a:gd name="T8" fmla="*/ 580 w 856"/>
                <a:gd name="T9" fmla="*/ 408 h 467"/>
                <a:gd name="T10" fmla="*/ 585 w 856"/>
                <a:gd name="T11" fmla="*/ 402 h 467"/>
                <a:gd name="T12" fmla="*/ 795 w 856"/>
                <a:gd name="T13" fmla="*/ 156 h 467"/>
                <a:gd name="T14" fmla="*/ 856 w 856"/>
                <a:gd name="T15" fmla="*/ 93 h 467"/>
                <a:gd name="T16" fmla="*/ 737 w 856"/>
                <a:gd name="T17" fmla="*/ 58 h 467"/>
                <a:gd name="T18" fmla="*/ 736 w 856"/>
                <a:gd name="T19" fmla="*/ 58 h 467"/>
                <a:gd name="T20" fmla="*/ 698 w 856"/>
                <a:gd name="T21" fmla="*/ 0 h 467"/>
                <a:gd name="T22" fmla="*/ 663 w 856"/>
                <a:gd name="T23" fmla="*/ 0 h 467"/>
                <a:gd name="T24" fmla="*/ 615 w 856"/>
                <a:gd name="T25" fmla="*/ 26 h 467"/>
                <a:gd name="T26" fmla="*/ 579 w 856"/>
                <a:gd name="T27" fmla="*/ 33 h 467"/>
                <a:gd name="T28" fmla="*/ 543 w 856"/>
                <a:gd name="T29" fmla="*/ 27 h 467"/>
                <a:gd name="T30" fmla="*/ 494 w 856"/>
                <a:gd name="T31" fmla="*/ 0 h 467"/>
                <a:gd name="T32" fmla="*/ 454 w 856"/>
                <a:gd name="T33" fmla="*/ 0 h 467"/>
                <a:gd name="T34" fmla="*/ 419 w 856"/>
                <a:gd name="T35" fmla="*/ 59 h 467"/>
                <a:gd name="T36" fmla="*/ 105 w 856"/>
                <a:gd name="T37" fmla="*/ 151 h 467"/>
                <a:gd name="T38" fmla="*/ 2 w 856"/>
                <a:gd name="T39" fmla="*/ 467 h 467"/>
                <a:gd name="T40" fmla="*/ 435 w 856"/>
                <a:gd name="T41" fmla="*/ 467 h 467"/>
                <a:gd name="T42" fmla="*/ 304 w 856"/>
                <a:gd name="T43" fmla="*/ 305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56" h="467">
                  <a:moveTo>
                    <a:pt x="304" y="305"/>
                  </a:moveTo>
                  <a:lnTo>
                    <a:pt x="321" y="283"/>
                  </a:lnTo>
                  <a:lnTo>
                    <a:pt x="339" y="262"/>
                  </a:lnTo>
                  <a:lnTo>
                    <a:pt x="364" y="276"/>
                  </a:lnTo>
                  <a:lnTo>
                    <a:pt x="580" y="408"/>
                  </a:lnTo>
                  <a:lnTo>
                    <a:pt x="585" y="402"/>
                  </a:lnTo>
                  <a:cubicBezTo>
                    <a:pt x="652" y="315"/>
                    <a:pt x="723" y="232"/>
                    <a:pt x="795" y="156"/>
                  </a:cubicBezTo>
                  <a:cubicBezTo>
                    <a:pt x="815" y="134"/>
                    <a:pt x="836" y="114"/>
                    <a:pt x="856" y="93"/>
                  </a:cubicBezTo>
                  <a:cubicBezTo>
                    <a:pt x="789" y="74"/>
                    <a:pt x="737" y="58"/>
                    <a:pt x="737" y="58"/>
                  </a:cubicBezTo>
                  <a:lnTo>
                    <a:pt x="736" y="58"/>
                  </a:lnTo>
                  <a:lnTo>
                    <a:pt x="698" y="0"/>
                  </a:lnTo>
                  <a:lnTo>
                    <a:pt x="663" y="0"/>
                  </a:lnTo>
                  <a:cubicBezTo>
                    <a:pt x="645" y="13"/>
                    <a:pt x="626" y="23"/>
                    <a:pt x="615" y="26"/>
                  </a:cubicBezTo>
                  <a:cubicBezTo>
                    <a:pt x="606" y="28"/>
                    <a:pt x="595" y="32"/>
                    <a:pt x="579" y="33"/>
                  </a:cubicBezTo>
                  <a:cubicBezTo>
                    <a:pt x="572" y="34"/>
                    <a:pt x="551" y="30"/>
                    <a:pt x="543" y="27"/>
                  </a:cubicBezTo>
                  <a:cubicBezTo>
                    <a:pt x="527" y="21"/>
                    <a:pt x="510" y="11"/>
                    <a:pt x="494" y="0"/>
                  </a:cubicBezTo>
                  <a:lnTo>
                    <a:pt x="454" y="0"/>
                  </a:lnTo>
                  <a:lnTo>
                    <a:pt x="419" y="59"/>
                  </a:lnTo>
                  <a:cubicBezTo>
                    <a:pt x="413" y="61"/>
                    <a:pt x="216" y="123"/>
                    <a:pt x="105" y="151"/>
                  </a:cubicBezTo>
                  <a:cubicBezTo>
                    <a:pt x="42" y="186"/>
                    <a:pt x="0" y="427"/>
                    <a:pt x="2" y="467"/>
                  </a:cubicBezTo>
                  <a:lnTo>
                    <a:pt x="435" y="467"/>
                  </a:lnTo>
                  <a:lnTo>
                    <a:pt x="304" y="305"/>
                  </a:lnTo>
                  <a:close/>
                </a:path>
              </a:pathLst>
            </a:custGeom>
            <a:solidFill>
              <a:srgbClr val="13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43"/>
            <p:cNvSpPr>
              <a:spLocks/>
            </p:cNvSpPr>
            <p:nvPr/>
          </p:nvSpPr>
          <p:spPr bwMode="gray">
            <a:xfrm>
              <a:off x="10018713" y="1879600"/>
              <a:ext cx="342900" cy="315913"/>
            </a:xfrm>
            <a:custGeom>
              <a:avLst/>
              <a:gdLst>
                <a:gd name="T0" fmla="*/ 281 w 948"/>
                <a:gd name="T1" fmla="*/ 865 h 865"/>
                <a:gd name="T2" fmla="*/ 0 w 948"/>
                <a:gd name="T3" fmla="*/ 518 h 865"/>
                <a:gd name="T4" fmla="*/ 1 w 948"/>
                <a:gd name="T5" fmla="*/ 517 h 865"/>
                <a:gd name="T6" fmla="*/ 243 w 948"/>
                <a:gd name="T7" fmla="*/ 664 h 865"/>
                <a:gd name="T8" fmla="*/ 265 w 948"/>
                <a:gd name="T9" fmla="*/ 635 h 865"/>
                <a:gd name="T10" fmla="*/ 473 w 948"/>
                <a:gd name="T11" fmla="*/ 392 h 865"/>
                <a:gd name="T12" fmla="*/ 699 w 948"/>
                <a:gd name="T13" fmla="*/ 178 h 865"/>
                <a:gd name="T14" fmla="*/ 933 w 948"/>
                <a:gd name="T15" fmla="*/ 8 h 865"/>
                <a:gd name="T16" fmla="*/ 948 w 948"/>
                <a:gd name="T17" fmla="*/ 0 h 865"/>
                <a:gd name="T18" fmla="*/ 919 w 948"/>
                <a:gd name="T19" fmla="*/ 27 h 865"/>
                <a:gd name="T20" fmla="*/ 674 w 948"/>
                <a:gd name="T21" fmla="*/ 279 h 865"/>
                <a:gd name="T22" fmla="*/ 384 w 948"/>
                <a:gd name="T23" fmla="*/ 683 h 865"/>
                <a:gd name="T24" fmla="*/ 283 w 948"/>
                <a:gd name="T25" fmla="*/ 861 h 865"/>
                <a:gd name="T26" fmla="*/ 281 w 948"/>
                <a:gd name="T27" fmla="*/ 865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8" h="865">
                  <a:moveTo>
                    <a:pt x="281" y="865"/>
                  </a:moveTo>
                  <a:cubicBezTo>
                    <a:pt x="187" y="749"/>
                    <a:pt x="94" y="634"/>
                    <a:pt x="0" y="518"/>
                  </a:cubicBezTo>
                  <a:cubicBezTo>
                    <a:pt x="0" y="518"/>
                    <a:pt x="1" y="518"/>
                    <a:pt x="1" y="517"/>
                  </a:cubicBezTo>
                  <a:cubicBezTo>
                    <a:pt x="81" y="566"/>
                    <a:pt x="162" y="615"/>
                    <a:pt x="243" y="664"/>
                  </a:cubicBezTo>
                  <a:cubicBezTo>
                    <a:pt x="250" y="654"/>
                    <a:pt x="258" y="645"/>
                    <a:pt x="265" y="635"/>
                  </a:cubicBezTo>
                  <a:cubicBezTo>
                    <a:pt x="331" y="551"/>
                    <a:pt x="400" y="469"/>
                    <a:pt x="473" y="392"/>
                  </a:cubicBezTo>
                  <a:cubicBezTo>
                    <a:pt x="544" y="316"/>
                    <a:pt x="619" y="245"/>
                    <a:pt x="699" y="178"/>
                  </a:cubicBezTo>
                  <a:cubicBezTo>
                    <a:pt x="773" y="116"/>
                    <a:pt x="851" y="58"/>
                    <a:pt x="933" y="8"/>
                  </a:cubicBezTo>
                  <a:cubicBezTo>
                    <a:pt x="938" y="5"/>
                    <a:pt x="943" y="3"/>
                    <a:pt x="948" y="0"/>
                  </a:cubicBezTo>
                  <a:cubicBezTo>
                    <a:pt x="938" y="9"/>
                    <a:pt x="929" y="18"/>
                    <a:pt x="919" y="27"/>
                  </a:cubicBezTo>
                  <a:cubicBezTo>
                    <a:pt x="832" y="106"/>
                    <a:pt x="750" y="190"/>
                    <a:pt x="674" y="279"/>
                  </a:cubicBezTo>
                  <a:cubicBezTo>
                    <a:pt x="565" y="405"/>
                    <a:pt x="470" y="541"/>
                    <a:pt x="384" y="683"/>
                  </a:cubicBezTo>
                  <a:cubicBezTo>
                    <a:pt x="349" y="742"/>
                    <a:pt x="315" y="801"/>
                    <a:pt x="283" y="861"/>
                  </a:cubicBezTo>
                  <a:cubicBezTo>
                    <a:pt x="282" y="862"/>
                    <a:pt x="282" y="864"/>
                    <a:pt x="281" y="865"/>
                  </a:cubicBezTo>
                  <a:close/>
                </a:path>
              </a:pathLst>
            </a:custGeom>
            <a:solidFill>
              <a:srgbClr val="1091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59" name="Freeform 30"/>
          <p:cNvSpPr>
            <a:spLocks noChangeAspect="1" noEditPoints="1"/>
          </p:cNvSpPr>
          <p:nvPr/>
        </p:nvSpPr>
        <p:spPr bwMode="gray">
          <a:xfrm>
            <a:off x="1588957" y="5775244"/>
            <a:ext cx="675538" cy="628116"/>
          </a:xfrm>
          <a:custGeom>
            <a:avLst/>
            <a:gdLst>
              <a:gd name="T0" fmla="*/ 0 w 5434"/>
              <a:gd name="T1" fmla="*/ 2147483647 h 4763"/>
              <a:gd name="T2" fmla="*/ 2147483647 w 5434"/>
              <a:gd name="T3" fmla="*/ 2147483647 h 4763"/>
              <a:gd name="T4" fmla="*/ 2147483647 w 5434"/>
              <a:gd name="T5" fmla="*/ 2147483647 h 4763"/>
              <a:gd name="T6" fmla="*/ 2147483647 w 5434"/>
              <a:gd name="T7" fmla="*/ 2147483647 h 4763"/>
              <a:gd name="T8" fmla="*/ 2147483647 w 5434"/>
              <a:gd name="T9" fmla="*/ 2147483647 h 4763"/>
              <a:gd name="T10" fmla="*/ 2147483647 w 5434"/>
              <a:gd name="T11" fmla="*/ 2147483647 h 4763"/>
              <a:gd name="T12" fmla="*/ 2147483647 w 5434"/>
              <a:gd name="T13" fmla="*/ 2147483647 h 4763"/>
              <a:gd name="T14" fmla="*/ 2147483647 w 5434"/>
              <a:gd name="T15" fmla="*/ 2147483647 h 4763"/>
              <a:gd name="T16" fmla="*/ 2147483647 w 5434"/>
              <a:gd name="T17" fmla="*/ 2147483647 h 4763"/>
              <a:gd name="T18" fmla="*/ 2147483647 w 5434"/>
              <a:gd name="T19" fmla="*/ 2147483647 h 4763"/>
              <a:gd name="T20" fmla="*/ 2147483647 w 5434"/>
              <a:gd name="T21" fmla="*/ 2147483647 h 4763"/>
              <a:gd name="T22" fmla="*/ 2147483647 w 5434"/>
              <a:gd name="T23" fmla="*/ 2147483647 h 4763"/>
              <a:gd name="T24" fmla="*/ 2147483647 w 5434"/>
              <a:gd name="T25" fmla="*/ 2147483647 h 4763"/>
              <a:gd name="T26" fmla="*/ 2147483647 w 5434"/>
              <a:gd name="T27" fmla="*/ 2147483647 h 4763"/>
              <a:gd name="T28" fmla="*/ 2147483647 w 5434"/>
              <a:gd name="T29" fmla="*/ 2147483647 h 4763"/>
              <a:gd name="T30" fmla="*/ 2147483647 w 5434"/>
              <a:gd name="T31" fmla="*/ 2147483647 h 4763"/>
              <a:gd name="T32" fmla="*/ 2147483647 w 5434"/>
              <a:gd name="T33" fmla="*/ 2147483647 h 4763"/>
              <a:gd name="T34" fmla="*/ 2147483647 w 5434"/>
              <a:gd name="T35" fmla="*/ 2147483647 h 4763"/>
              <a:gd name="T36" fmla="*/ 2147483647 w 5434"/>
              <a:gd name="T37" fmla="*/ 2147483647 h 4763"/>
              <a:gd name="T38" fmla="*/ 2147483647 w 5434"/>
              <a:gd name="T39" fmla="*/ 2147483647 h 4763"/>
              <a:gd name="T40" fmla="*/ 2147483647 w 5434"/>
              <a:gd name="T41" fmla="*/ 2147483647 h 4763"/>
              <a:gd name="T42" fmla="*/ 2147483647 w 5434"/>
              <a:gd name="T43" fmla="*/ 2147483647 h 4763"/>
              <a:gd name="T44" fmla="*/ 2147483647 w 5434"/>
              <a:gd name="T45" fmla="*/ 2147483647 h 4763"/>
              <a:gd name="T46" fmla="*/ 2147483647 w 5434"/>
              <a:gd name="T47" fmla="*/ 2147483647 h 4763"/>
              <a:gd name="T48" fmla="*/ 2147483647 w 5434"/>
              <a:gd name="T49" fmla="*/ 2147483647 h 4763"/>
              <a:gd name="T50" fmla="*/ 2147483647 w 5434"/>
              <a:gd name="T51" fmla="*/ 2147483647 h 4763"/>
              <a:gd name="T52" fmla="*/ 2147483647 w 5434"/>
              <a:gd name="T53" fmla="*/ 2147483647 h 4763"/>
              <a:gd name="T54" fmla="*/ 2147483647 w 5434"/>
              <a:gd name="T55" fmla="*/ 2147483647 h 4763"/>
              <a:gd name="T56" fmla="*/ 2147483647 w 5434"/>
              <a:gd name="T57" fmla="*/ 2147483647 h 4763"/>
              <a:gd name="T58" fmla="*/ 2147483647 w 5434"/>
              <a:gd name="T59" fmla="*/ 2147483647 h 4763"/>
              <a:gd name="T60" fmla="*/ 2147483647 w 5434"/>
              <a:gd name="T61" fmla="*/ 2147483647 h 4763"/>
              <a:gd name="T62" fmla="*/ 2147483647 w 5434"/>
              <a:gd name="T63" fmla="*/ 2147483647 h 4763"/>
              <a:gd name="T64" fmla="*/ 2147483647 w 5434"/>
              <a:gd name="T65" fmla="*/ 2147483647 h 4763"/>
              <a:gd name="T66" fmla="*/ 2147483647 w 5434"/>
              <a:gd name="T67" fmla="*/ 2147483647 h 4763"/>
              <a:gd name="T68" fmla="*/ 2147483647 w 5434"/>
              <a:gd name="T69" fmla="*/ 2147483647 h 4763"/>
              <a:gd name="T70" fmla="*/ 2147483647 w 5434"/>
              <a:gd name="T71" fmla="*/ 2147483647 h 4763"/>
              <a:gd name="T72" fmla="*/ 2147483647 w 5434"/>
              <a:gd name="T73" fmla="*/ 2147483647 h 4763"/>
              <a:gd name="T74" fmla="*/ 2147483647 w 5434"/>
              <a:gd name="T75" fmla="*/ 2147483647 h 4763"/>
              <a:gd name="T76" fmla="*/ 2147483647 w 5434"/>
              <a:gd name="T77" fmla="*/ 2147483647 h 4763"/>
              <a:gd name="T78" fmla="*/ 2147483647 w 5434"/>
              <a:gd name="T79" fmla="*/ 2147483647 h 4763"/>
              <a:gd name="T80" fmla="*/ 2147483647 w 5434"/>
              <a:gd name="T81" fmla="*/ 2147483647 h 4763"/>
              <a:gd name="T82" fmla="*/ 2147483647 w 5434"/>
              <a:gd name="T83" fmla="*/ 2147483647 h 4763"/>
              <a:gd name="T84" fmla="*/ 2147483647 w 5434"/>
              <a:gd name="T85" fmla="*/ 2147483647 h 4763"/>
              <a:gd name="T86" fmla="*/ 2147483647 w 5434"/>
              <a:gd name="T87" fmla="*/ 2147483647 h 4763"/>
              <a:gd name="T88" fmla="*/ 2147483647 w 5434"/>
              <a:gd name="T89" fmla="*/ 2147483647 h 4763"/>
              <a:gd name="T90" fmla="*/ 2147483647 w 5434"/>
              <a:gd name="T91" fmla="*/ 2147483647 h 4763"/>
              <a:gd name="T92" fmla="*/ 2147483647 w 5434"/>
              <a:gd name="T93" fmla="*/ 2147483647 h 4763"/>
              <a:gd name="T94" fmla="*/ 2147483647 w 5434"/>
              <a:gd name="T95" fmla="*/ 2147483647 h 4763"/>
              <a:gd name="T96" fmla="*/ 2147483647 w 5434"/>
              <a:gd name="T97" fmla="*/ 2147483647 h 4763"/>
              <a:gd name="T98" fmla="*/ 2147483647 w 5434"/>
              <a:gd name="T99" fmla="*/ 2147483647 h 4763"/>
              <a:gd name="T100" fmla="*/ 2147483647 w 5434"/>
              <a:gd name="T101" fmla="*/ 2147483647 h 4763"/>
              <a:gd name="T102" fmla="*/ 2147483647 w 5434"/>
              <a:gd name="T103" fmla="*/ 2147483647 h 4763"/>
              <a:gd name="T104" fmla="*/ 2147483647 w 5434"/>
              <a:gd name="T105" fmla="*/ 2147483647 h 4763"/>
              <a:gd name="T106" fmla="*/ 2147483647 w 5434"/>
              <a:gd name="T107" fmla="*/ 2147483647 h 4763"/>
              <a:gd name="T108" fmla="*/ 2147483647 w 5434"/>
              <a:gd name="T109" fmla="*/ 2147483647 h 4763"/>
              <a:gd name="T110" fmla="*/ 2147483647 w 5434"/>
              <a:gd name="T111" fmla="*/ 2147483647 h 4763"/>
              <a:gd name="T112" fmla="*/ 2147483647 w 5434"/>
              <a:gd name="T113" fmla="*/ 2147483647 h 4763"/>
              <a:gd name="T114" fmla="*/ 2147483647 w 5434"/>
              <a:gd name="T115" fmla="*/ 2147483647 h 4763"/>
              <a:gd name="T116" fmla="*/ 2147483647 w 5434"/>
              <a:gd name="T117" fmla="*/ 2147483647 h 4763"/>
              <a:gd name="T118" fmla="*/ 2147483647 w 5434"/>
              <a:gd name="T119" fmla="*/ 2147483647 h 4763"/>
              <a:gd name="T120" fmla="*/ 2147483647 w 5434"/>
              <a:gd name="T121" fmla="*/ 2147483647 h 4763"/>
              <a:gd name="T122" fmla="*/ 2147483647 w 5434"/>
              <a:gd name="T123" fmla="*/ 2147483647 h 4763"/>
              <a:gd name="T124" fmla="*/ 2147483647 w 5434"/>
              <a:gd name="T125" fmla="*/ 2147483647 h 47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434"/>
              <a:gd name="T190" fmla="*/ 0 h 4763"/>
              <a:gd name="T191" fmla="*/ 5434 w 5434"/>
              <a:gd name="T192" fmla="*/ 4763 h 476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434" h="4763">
                <a:moveTo>
                  <a:pt x="5120" y="1078"/>
                </a:moveTo>
                <a:lnTo>
                  <a:pt x="4132" y="1078"/>
                </a:lnTo>
                <a:lnTo>
                  <a:pt x="4127" y="1021"/>
                </a:lnTo>
                <a:lnTo>
                  <a:pt x="4119" y="966"/>
                </a:lnTo>
                <a:lnTo>
                  <a:pt x="4109" y="910"/>
                </a:lnTo>
                <a:lnTo>
                  <a:pt x="4096" y="856"/>
                </a:lnTo>
                <a:lnTo>
                  <a:pt x="5434" y="856"/>
                </a:lnTo>
                <a:lnTo>
                  <a:pt x="5434" y="4763"/>
                </a:lnTo>
                <a:lnTo>
                  <a:pt x="0" y="4763"/>
                </a:lnTo>
                <a:lnTo>
                  <a:pt x="0" y="856"/>
                </a:lnTo>
                <a:lnTo>
                  <a:pt x="1335" y="856"/>
                </a:lnTo>
                <a:lnTo>
                  <a:pt x="1322" y="910"/>
                </a:lnTo>
                <a:lnTo>
                  <a:pt x="1313" y="966"/>
                </a:lnTo>
                <a:lnTo>
                  <a:pt x="1306" y="1021"/>
                </a:lnTo>
                <a:lnTo>
                  <a:pt x="1299" y="1078"/>
                </a:lnTo>
                <a:lnTo>
                  <a:pt x="314" y="1078"/>
                </a:lnTo>
                <a:lnTo>
                  <a:pt x="2717" y="3280"/>
                </a:lnTo>
                <a:lnTo>
                  <a:pt x="5120" y="1078"/>
                </a:lnTo>
                <a:close/>
                <a:moveTo>
                  <a:pt x="222" y="1143"/>
                </a:moveTo>
                <a:lnTo>
                  <a:pt x="222" y="4474"/>
                </a:lnTo>
                <a:lnTo>
                  <a:pt x="2038" y="2810"/>
                </a:lnTo>
                <a:lnTo>
                  <a:pt x="222" y="1143"/>
                </a:lnTo>
                <a:close/>
                <a:moveTo>
                  <a:pt x="314" y="4541"/>
                </a:moveTo>
                <a:lnTo>
                  <a:pt x="5120" y="4541"/>
                </a:lnTo>
                <a:lnTo>
                  <a:pt x="3312" y="2884"/>
                </a:lnTo>
                <a:lnTo>
                  <a:pt x="2717" y="3431"/>
                </a:lnTo>
                <a:lnTo>
                  <a:pt x="2120" y="2884"/>
                </a:lnTo>
                <a:lnTo>
                  <a:pt x="314" y="4541"/>
                </a:lnTo>
                <a:close/>
                <a:moveTo>
                  <a:pt x="5212" y="4474"/>
                </a:moveTo>
                <a:lnTo>
                  <a:pt x="5212" y="1143"/>
                </a:lnTo>
                <a:lnTo>
                  <a:pt x="3396" y="2810"/>
                </a:lnTo>
                <a:lnTo>
                  <a:pt x="5212" y="4474"/>
                </a:lnTo>
                <a:close/>
                <a:moveTo>
                  <a:pt x="3909" y="1160"/>
                </a:moveTo>
                <a:lnTo>
                  <a:pt x="3909" y="1160"/>
                </a:lnTo>
                <a:lnTo>
                  <a:pt x="3908" y="1206"/>
                </a:lnTo>
                <a:lnTo>
                  <a:pt x="3906" y="1249"/>
                </a:lnTo>
                <a:lnTo>
                  <a:pt x="3903" y="1290"/>
                </a:lnTo>
                <a:lnTo>
                  <a:pt x="3899" y="1331"/>
                </a:lnTo>
                <a:lnTo>
                  <a:pt x="3894" y="1369"/>
                </a:lnTo>
                <a:lnTo>
                  <a:pt x="3888" y="1407"/>
                </a:lnTo>
                <a:lnTo>
                  <a:pt x="3880" y="1442"/>
                </a:lnTo>
                <a:lnTo>
                  <a:pt x="3872" y="1475"/>
                </a:lnTo>
                <a:lnTo>
                  <a:pt x="3862" y="1507"/>
                </a:lnTo>
                <a:lnTo>
                  <a:pt x="3851" y="1537"/>
                </a:lnTo>
                <a:lnTo>
                  <a:pt x="3840" y="1565"/>
                </a:lnTo>
                <a:lnTo>
                  <a:pt x="3827" y="1593"/>
                </a:lnTo>
                <a:lnTo>
                  <a:pt x="3813" y="1618"/>
                </a:lnTo>
                <a:lnTo>
                  <a:pt x="3799" y="1643"/>
                </a:lnTo>
                <a:lnTo>
                  <a:pt x="3784" y="1665"/>
                </a:lnTo>
                <a:lnTo>
                  <a:pt x="3767" y="1687"/>
                </a:lnTo>
                <a:lnTo>
                  <a:pt x="3751" y="1707"/>
                </a:lnTo>
                <a:lnTo>
                  <a:pt x="3733" y="1725"/>
                </a:lnTo>
                <a:lnTo>
                  <a:pt x="3715" y="1741"/>
                </a:lnTo>
                <a:lnTo>
                  <a:pt x="3695" y="1756"/>
                </a:lnTo>
                <a:lnTo>
                  <a:pt x="3676" y="1770"/>
                </a:lnTo>
                <a:lnTo>
                  <a:pt x="3654" y="1783"/>
                </a:lnTo>
                <a:lnTo>
                  <a:pt x="3633" y="1794"/>
                </a:lnTo>
                <a:lnTo>
                  <a:pt x="3611" y="1804"/>
                </a:lnTo>
                <a:lnTo>
                  <a:pt x="3587" y="1813"/>
                </a:lnTo>
                <a:lnTo>
                  <a:pt x="3563" y="1820"/>
                </a:lnTo>
                <a:lnTo>
                  <a:pt x="3538" y="1827"/>
                </a:lnTo>
                <a:lnTo>
                  <a:pt x="3514" y="1833"/>
                </a:lnTo>
                <a:lnTo>
                  <a:pt x="3489" y="1836"/>
                </a:lnTo>
                <a:lnTo>
                  <a:pt x="3464" y="1840"/>
                </a:lnTo>
                <a:lnTo>
                  <a:pt x="3437" y="1841"/>
                </a:lnTo>
                <a:lnTo>
                  <a:pt x="3409" y="1841"/>
                </a:lnTo>
                <a:lnTo>
                  <a:pt x="3373" y="1841"/>
                </a:lnTo>
                <a:lnTo>
                  <a:pt x="3339" y="1838"/>
                </a:lnTo>
                <a:lnTo>
                  <a:pt x="3305" y="1834"/>
                </a:lnTo>
                <a:lnTo>
                  <a:pt x="3276" y="1829"/>
                </a:lnTo>
                <a:lnTo>
                  <a:pt x="3247" y="1822"/>
                </a:lnTo>
                <a:lnTo>
                  <a:pt x="3221" y="1813"/>
                </a:lnTo>
                <a:lnTo>
                  <a:pt x="3194" y="1804"/>
                </a:lnTo>
                <a:lnTo>
                  <a:pt x="3171" y="1793"/>
                </a:lnTo>
                <a:lnTo>
                  <a:pt x="3149" y="1780"/>
                </a:lnTo>
                <a:lnTo>
                  <a:pt x="3128" y="1766"/>
                </a:lnTo>
                <a:lnTo>
                  <a:pt x="3108" y="1751"/>
                </a:lnTo>
                <a:lnTo>
                  <a:pt x="3090" y="1734"/>
                </a:lnTo>
                <a:lnTo>
                  <a:pt x="3072" y="1718"/>
                </a:lnTo>
                <a:lnTo>
                  <a:pt x="3056" y="1700"/>
                </a:lnTo>
                <a:lnTo>
                  <a:pt x="3040" y="1680"/>
                </a:lnTo>
                <a:lnTo>
                  <a:pt x="3024" y="1659"/>
                </a:lnTo>
                <a:lnTo>
                  <a:pt x="3001" y="1683"/>
                </a:lnTo>
                <a:lnTo>
                  <a:pt x="2979" y="1705"/>
                </a:lnTo>
                <a:lnTo>
                  <a:pt x="2957" y="1725"/>
                </a:lnTo>
                <a:lnTo>
                  <a:pt x="2933" y="1744"/>
                </a:lnTo>
                <a:lnTo>
                  <a:pt x="2908" y="1761"/>
                </a:lnTo>
                <a:lnTo>
                  <a:pt x="2885" y="1776"/>
                </a:lnTo>
                <a:lnTo>
                  <a:pt x="2859" y="1790"/>
                </a:lnTo>
                <a:lnTo>
                  <a:pt x="2834" y="1801"/>
                </a:lnTo>
                <a:lnTo>
                  <a:pt x="2807" y="1812"/>
                </a:lnTo>
                <a:lnTo>
                  <a:pt x="2781" y="1820"/>
                </a:lnTo>
                <a:lnTo>
                  <a:pt x="2753" y="1827"/>
                </a:lnTo>
                <a:lnTo>
                  <a:pt x="2724" y="1834"/>
                </a:lnTo>
                <a:lnTo>
                  <a:pt x="2695" y="1838"/>
                </a:lnTo>
                <a:lnTo>
                  <a:pt x="2664" y="1842"/>
                </a:lnTo>
                <a:lnTo>
                  <a:pt x="2632" y="1844"/>
                </a:lnTo>
                <a:lnTo>
                  <a:pt x="2599" y="1845"/>
                </a:lnTo>
                <a:lnTo>
                  <a:pt x="2577" y="1844"/>
                </a:lnTo>
                <a:lnTo>
                  <a:pt x="2555" y="1842"/>
                </a:lnTo>
                <a:lnTo>
                  <a:pt x="2534" y="1841"/>
                </a:lnTo>
                <a:lnTo>
                  <a:pt x="2512" y="1838"/>
                </a:lnTo>
                <a:lnTo>
                  <a:pt x="2489" y="1834"/>
                </a:lnTo>
                <a:lnTo>
                  <a:pt x="2469" y="1829"/>
                </a:lnTo>
                <a:lnTo>
                  <a:pt x="2446" y="1823"/>
                </a:lnTo>
                <a:lnTo>
                  <a:pt x="2426" y="1818"/>
                </a:lnTo>
                <a:lnTo>
                  <a:pt x="2405" y="1811"/>
                </a:lnTo>
                <a:lnTo>
                  <a:pt x="2384" y="1802"/>
                </a:lnTo>
                <a:lnTo>
                  <a:pt x="2363" y="1793"/>
                </a:lnTo>
                <a:lnTo>
                  <a:pt x="2344" y="1783"/>
                </a:lnTo>
                <a:lnTo>
                  <a:pt x="2326" y="1772"/>
                </a:lnTo>
                <a:lnTo>
                  <a:pt x="2306" y="1759"/>
                </a:lnTo>
                <a:lnTo>
                  <a:pt x="2290" y="1747"/>
                </a:lnTo>
                <a:lnTo>
                  <a:pt x="2272" y="1733"/>
                </a:lnTo>
                <a:lnTo>
                  <a:pt x="2256" y="1719"/>
                </a:lnTo>
                <a:lnTo>
                  <a:pt x="2240" y="1704"/>
                </a:lnTo>
                <a:lnTo>
                  <a:pt x="2226" y="1687"/>
                </a:lnTo>
                <a:lnTo>
                  <a:pt x="2212" y="1669"/>
                </a:lnTo>
                <a:lnTo>
                  <a:pt x="2198" y="1651"/>
                </a:lnTo>
                <a:lnTo>
                  <a:pt x="2186" y="1632"/>
                </a:lnTo>
                <a:lnTo>
                  <a:pt x="2174" y="1612"/>
                </a:lnTo>
                <a:lnTo>
                  <a:pt x="2163" y="1591"/>
                </a:lnTo>
                <a:lnTo>
                  <a:pt x="2154" y="1569"/>
                </a:lnTo>
                <a:lnTo>
                  <a:pt x="2147" y="1546"/>
                </a:lnTo>
                <a:lnTo>
                  <a:pt x="2140" y="1522"/>
                </a:lnTo>
                <a:lnTo>
                  <a:pt x="2133" y="1497"/>
                </a:lnTo>
                <a:lnTo>
                  <a:pt x="2129" y="1471"/>
                </a:lnTo>
                <a:lnTo>
                  <a:pt x="2126" y="1444"/>
                </a:lnTo>
                <a:lnTo>
                  <a:pt x="2124" y="1417"/>
                </a:lnTo>
                <a:lnTo>
                  <a:pt x="2123" y="1387"/>
                </a:lnTo>
                <a:lnTo>
                  <a:pt x="2124" y="1362"/>
                </a:lnTo>
                <a:lnTo>
                  <a:pt x="2126" y="1337"/>
                </a:lnTo>
                <a:lnTo>
                  <a:pt x="2129" y="1312"/>
                </a:lnTo>
                <a:lnTo>
                  <a:pt x="2133" y="1289"/>
                </a:lnTo>
                <a:lnTo>
                  <a:pt x="2140" y="1267"/>
                </a:lnTo>
                <a:lnTo>
                  <a:pt x="2147" y="1245"/>
                </a:lnTo>
                <a:lnTo>
                  <a:pt x="2154" y="1224"/>
                </a:lnTo>
                <a:lnTo>
                  <a:pt x="2163" y="1204"/>
                </a:lnTo>
                <a:lnTo>
                  <a:pt x="2174" y="1185"/>
                </a:lnTo>
                <a:lnTo>
                  <a:pt x="2186" y="1165"/>
                </a:lnTo>
                <a:lnTo>
                  <a:pt x="2198" y="1149"/>
                </a:lnTo>
                <a:lnTo>
                  <a:pt x="2212" y="1131"/>
                </a:lnTo>
                <a:lnTo>
                  <a:pt x="2226" y="1115"/>
                </a:lnTo>
                <a:lnTo>
                  <a:pt x="2241" y="1100"/>
                </a:lnTo>
                <a:lnTo>
                  <a:pt x="2256" y="1085"/>
                </a:lnTo>
                <a:lnTo>
                  <a:pt x="2273" y="1071"/>
                </a:lnTo>
                <a:lnTo>
                  <a:pt x="2291" y="1059"/>
                </a:lnTo>
                <a:lnTo>
                  <a:pt x="2310" y="1046"/>
                </a:lnTo>
                <a:lnTo>
                  <a:pt x="2330" y="1035"/>
                </a:lnTo>
                <a:lnTo>
                  <a:pt x="2351" y="1025"/>
                </a:lnTo>
                <a:lnTo>
                  <a:pt x="2371" y="1016"/>
                </a:lnTo>
                <a:lnTo>
                  <a:pt x="2392" y="1007"/>
                </a:lnTo>
                <a:lnTo>
                  <a:pt x="2414" y="999"/>
                </a:lnTo>
                <a:lnTo>
                  <a:pt x="2438" y="992"/>
                </a:lnTo>
                <a:lnTo>
                  <a:pt x="2462" y="986"/>
                </a:lnTo>
                <a:lnTo>
                  <a:pt x="2487" y="981"/>
                </a:lnTo>
                <a:lnTo>
                  <a:pt x="2512" y="975"/>
                </a:lnTo>
                <a:lnTo>
                  <a:pt x="2537" y="973"/>
                </a:lnTo>
                <a:lnTo>
                  <a:pt x="2563" y="968"/>
                </a:lnTo>
                <a:lnTo>
                  <a:pt x="2589" y="967"/>
                </a:lnTo>
                <a:lnTo>
                  <a:pt x="2616" y="966"/>
                </a:lnTo>
                <a:lnTo>
                  <a:pt x="2643" y="966"/>
                </a:lnTo>
                <a:lnTo>
                  <a:pt x="2688" y="966"/>
                </a:lnTo>
                <a:lnTo>
                  <a:pt x="2728" y="970"/>
                </a:lnTo>
                <a:lnTo>
                  <a:pt x="2763" y="975"/>
                </a:lnTo>
                <a:lnTo>
                  <a:pt x="2793" y="982"/>
                </a:lnTo>
                <a:lnTo>
                  <a:pt x="2821" y="992"/>
                </a:lnTo>
                <a:lnTo>
                  <a:pt x="2849" y="1003"/>
                </a:lnTo>
                <a:lnTo>
                  <a:pt x="2875" y="1016"/>
                </a:lnTo>
                <a:lnTo>
                  <a:pt x="2902" y="1028"/>
                </a:lnTo>
                <a:lnTo>
                  <a:pt x="2902" y="946"/>
                </a:lnTo>
                <a:lnTo>
                  <a:pt x="2900" y="927"/>
                </a:lnTo>
                <a:lnTo>
                  <a:pt x="2899" y="909"/>
                </a:lnTo>
                <a:lnTo>
                  <a:pt x="2895" y="892"/>
                </a:lnTo>
                <a:lnTo>
                  <a:pt x="2889" y="875"/>
                </a:lnTo>
                <a:lnTo>
                  <a:pt x="2882" y="860"/>
                </a:lnTo>
                <a:lnTo>
                  <a:pt x="2874" y="845"/>
                </a:lnTo>
                <a:lnTo>
                  <a:pt x="2864" y="831"/>
                </a:lnTo>
                <a:lnTo>
                  <a:pt x="2853" y="819"/>
                </a:lnTo>
                <a:lnTo>
                  <a:pt x="2841" y="806"/>
                </a:lnTo>
                <a:lnTo>
                  <a:pt x="2827" y="795"/>
                </a:lnTo>
                <a:lnTo>
                  <a:pt x="2810" y="787"/>
                </a:lnTo>
                <a:lnTo>
                  <a:pt x="2793" y="780"/>
                </a:lnTo>
                <a:lnTo>
                  <a:pt x="2774" y="774"/>
                </a:lnTo>
                <a:lnTo>
                  <a:pt x="2753" y="770"/>
                </a:lnTo>
                <a:lnTo>
                  <a:pt x="2731" y="767"/>
                </a:lnTo>
                <a:lnTo>
                  <a:pt x="2706" y="767"/>
                </a:lnTo>
                <a:lnTo>
                  <a:pt x="2653" y="767"/>
                </a:lnTo>
                <a:lnTo>
                  <a:pt x="2603" y="771"/>
                </a:lnTo>
                <a:lnTo>
                  <a:pt x="2557" y="778"/>
                </a:lnTo>
                <a:lnTo>
                  <a:pt x="2514" y="788"/>
                </a:lnTo>
                <a:lnTo>
                  <a:pt x="2474" y="799"/>
                </a:lnTo>
                <a:lnTo>
                  <a:pt x="2434" y="813"/>
                </a:lnTo>
                <a:lnTo>
                  <a:pt x="2392" y="831"/>
                </a:lnTo>
                <a:lnTo>
                  <a:pt x="2352" y="852"/>
                </a:lnTo>
                <a:lnTo>
                  <a:pt x="2230" y="634"/>
                </a:lnTo>
                <a:lnTo>
                  <a:pt x="2258" y="619"/>
                </a:lnTo>
                <a:lnTo>
                  <a:pt x="2285" y="604"/>
                </a:lnTo>
                <a:lnTo>
                  <a:pt x="2312" y="590"/>
                </a:lnTo>
                <a:lnTo>
                  <a:pt x="2340" y="577"/>
                </a:lnTo>
                <a:lnTo>
                  <a:pt x="2367" y="566"/>
                </a:lnTo>
                <a:lnTo>
                  <a:pt x="2395" y="555"/>
                </a:lnTo>
                <a:lnTo>
                  <a:pt x="2421" y="545"/>
                </a:lnTo>
                <a:lnTo>
                  <a:pt x="2449" y="537"/>
                </a:lnTo>
                <a:lnTo>
                  <a:pt x="2477" y="530"/>
                </a:lnTo>
                <a:lnTo>
                  <a:pt x="2506" y="523"/>
                </a:lnTo>
                <a:lnTo>
                  <a:pt x="2537" y="518"/>
                </a:lnTo>
                <a:lnTo>
                  <a:pt x="2569" y="513"/>
                </a:lnTo>
                <a:lnTo>
                  <a:pt x="2600" y="509"/>
                </a:lnTo>
                <a:lnTo>
                  <a:pt x="2635" y="508"/>
                </a:lnTo>
                <a:lnTo>
                  <a:pt x="2670" y="505"/>
                </a:lnTo>
                <a:lnTo>
                  <a:pt x="2706" y="505"/>
                </a:lnTo>
                <a:lnTo>
                  <a:pt x="2735" y="505"/>
                </a:lnTo>
                <a:lnTo>
                  <a:pt x="2763" y="506"/>
                </a:lnTo>
                <a:lnTo>
                  <a:pt x="2789" y="509"/>
                </a:lnTo>
                <a:lnTo>
                  <a:pt x="2816" y="513"/>
                </a:lnTo>
                <a:lnTo>
                  <a:pt x="2842" y="518"/>
                </a:lnTo>
                <a:lnTo>
                  <a:pt x="2867" y="523"/>
                </a:lnTo>
                <a:lnTo>
                  <a:pt x="2892" y="529"/>
                </a:lnTo>
                <a:lnTo>
                  <a:pt x="2915" y="536"/>
                </a:lnTo>
                <a:lnTo>
                  <a:pt x="2939" y="544"/>
                </a:lnTo>
                <a:lnTo>
                  <a:pt x="2961" y="552"/>
                </a:lnTo>
                <a:lnTo>
                  <a:pt x="2983" y="562"/>
                </a:lnTo>
                <a:lnTo>
                  <a:pt x="3004" y="572"/>
                </a:lnTo>
                <a:lnTo>
                  <a:pt x="3024" y="583"/>
                </a:lnTo>
                <a:lnTo>
                  <a:pt x="3043" y="595"/>
                </a:lnTo>
                <a:lnTo>
                  <a:pt x="3061" y="608"/>
                </a:lnTo>
                <a:lnTo>
                  <a:pt x="3079" y="622"/>
                </a:lnTo>
                <a:lnTo>
                  <a:pt x="3096" y="635"/>
                </a:lnTo>
                <a:lnTo>
                  <a:pt x="3111" y="651"/>
                </a:lnTo>
                <a:lnTo>
                  <a:pt x="3126" y="667"/>
                </a:lnTo>
                <a:lnTo>
                  <a:pt x="3140" y="685"/>
                </a:lnTo>
                <a:lnTo>
                  <a:pt x="3153" y="702"/>
                </a:lnTo>
                <a:lnTo>
                  <a:pt x="3165" y="721"/>
                </a:lnTo>
                <a:lnTo>
                  <a:pt x="3176" y="741"/>
                </a:lnTo>
                <a:lnTo>
                  <a:pt x="3186" y="762"/>
                </a:lnTo>
                <a:lnTo>
                  <a:pt x="3194" y="783"/>
                </a:lnTo>
                <a:lnTo>
                  <a:pt x="3203" y="805"/>
                </a:lnTo>
                <a:lnTo>
                  <a:pt x="3210" y="827"/>
                </a:lnTo>
                <a:lnTo>
                  <a:pt x="3215" y="850"/>
                </a:lnTo>
                <a:lnTo>
                  <a:pt x="3219" y="874"/>
                </a:lnTo>
                <a:lnTo>
                  <a:pt x="3222" y="900"/>
                </a:lnTo>
                <a:lnTo>
                  <a:pt x="3223" y="925"/>
                </a:lnTo>
                <a:lnTo>
                  <a:pt x="3225" y="952"/>
                </a:lnTo>
                <a:lnTo>
                  <a:pt x="3225" y="1425"/>
                </a:lnTo>
                <a:lnTo>
                  <a:pt x="3225" y="1451"/>
                </a:lnTo>
                <a:lnTo>
                  <a:pt x="3228" y="1476"/>
                </a:lnTo>
                <a:lnTo>
                  <a:pt x="3232" y="1498"/>
                </a:lnTo>
                <a:lnTo>
                  <a:pt x="3237" y="1521"/>
                </a:lnTo>
                <a:lnTo>
                  <a:pt x="3244" y="1540"/>
                </a:lnTo>
                <a:lnTo>
                  <a:pt x="3254" y="1558"/>
                </a:lnTo>
                <a:lnTo>
                  <a:pt x="3265" y="1575"/>
                </a:lnTo>
                <a:lnTo>
                  <a:pt x="3278" y="1590"/>
                </a:lnTo>
                <a:lnTo>
                  <a:pt x="3291" y="1602"/>
                </a:lnTo>
                <a:lnTo>
                  <a:pt x="3307" y="1615"/>
                </a:lnTo>
                <a:lnTo>
                  <a:pt x="3323" y="1625"/>
                </a:lnTo>
                <a:lnTo>
                  <a:pt x="3341" y="1632"/>
                </a:lnTo>
                <a:lnTo>
                  <a:pt x="3362" y="1639"/>
                </a:lnTo>
                <a:lnTo>
                  <a:pt x="3383" y="1643"/>
                </a:lnTo>
                <a:lnTo>
                  <a:pt x="3405" y="1645"/>
                </a:lnTo>
                <a:lnTo>
                  <a:pt x="3429" y="1645"/>
                </a:lnTo>
                <a:lnTo>
                  <a:pt x="3448" y="1645"/>
                </a:lnTo>
                <a:lnTo>
                  <a:pt x="3466" y="1644"/>
                </a:lnTo>
                <a:lnTo>
                  <a:pt x="3483" y="1641"/>
                </a:lnTo>
                <a:lnTo>
                  <a:pt x="3500" y="1639"/>
                </a:lnTo>
                <a:lnTo>
                  <a:pt x="3516" y="1634"/>
                </a:lnTo>
                <a:lnTo>
                  <a:pt x="3532" y="1629"/>
                </a:lnTo>
                <a:lnTo>
                  <a:pt x="3545" y="1623"/>
                </a:lnTo>
                <a:lnTo>
                  <a:pt x="3559" y="1615"/>
                </a:lnTo>
                <a:lnTo>
                  <a:pt x="3573" y="1607"/>
                </a:lnTo>
                <a:lnTo>
                  <a:pt x="3587" y="1597"/>
                </a:lnTo>
                <a:lnTo>
                  <a:pt x="3600" y="1587"/>
                </a:lnTo>
                <a:lnTo>
                  <a:pt x="3611" y="1575"/>
                </a:lnTo>
                <a:lnTo>
                  <a:pt x="3622" y="1562"/>
                </a:lnTo>
                <a:lnTo>
                  <a:pt x="3631" y="1548"/>
                </a:lnTo>
                <a:lnTo>
                  <a:pt x="3641" y="1533"/>
                </a:lnTo>
                <a:lnTo>
                  <a:pt x="3651" y="1516"/>
                </a:lnTo>
                <a:lnTo>
                  <a:pt x="3666" y="1482"/>
                </a:lnTo>
                <a:lnTo>
                  <a:pt x="3681" y="1444"/>
                </a:lnTo>
                <a:lnTo>
                  <a:pt x="3693" y="1404"/>
                </a:lnTo>
                <a:lnTo>
                  <a:pt x="3702" y="1362"/>
                </a:lnTo>
                <a:lnTo>
                  <a:pt x="3709" y="1317"/>
                </a:lnTo>
                <a:lnTo>
                  <a:pt x="3715" y="1267"/>
                </a:lnTo>
                <a:lnTo>
                  <a:pt x="3717" y="1214"/>
                </a:lnTo>
                <a:lnTo>
                  <a:pt x="3717" y="1157"/>
                </a:lnTo>
                <a:lnTo>
                  <a:pt x="3717" y="1109"/>
                </a:lnTo>
                <a:lnTo>
                  <a:pt x="3713" y="1060"/>
                </a:lnTo>
                <a:lnTo>
                  <a:pt x="3708" y="1013"/>
                </a:lnTo>
                <a:lnTo>
                  <a:pt x="3699" y="966"/>
                </a:lnTo>
                <a:lnTo>
                  <a:pt x="3688" y="920"/>
                </a:lnTo>
                <a:lnTo>
                  <a:pt x="3676" y="874"/>
                </a:lnTo>
                <a:lnTo>
                  <a:pt x="3661" y="828"/>
                </a:lnTo>
                <a:lnTo>
                  <a:pt x="3643" y="784"/>
                </a:lnTo>
                <a:lnTo>
                  <a:pt x="3622" y="741"/>
                </a:lnTo>
                <a:lnTo>
                  <a:pt x="3601" y="699"/>
                </a:lnTo>
                <a:lnTo>
                  <a:pt x="3577" y="659"/>
                </a:lnTo>
                <a:lnTo>
                  <a:pt x="3552" y="619"/>
                </a:lnTo>
                <a:lnTo>
                  <a:pt x="3525" y="581"/>
                </a:lnTo>
                <a:lnTo>
                  <a:pt x="3495" y="545"/>
                </a:lnTo>
                <a:lnTo>
                  <a:pt x="3465" y="511"/>
                </a:lnTo>
                <a:lnTo>
                  <a:pt x="3433" y="476"/>
                </a:lnTo>
                <a:lnTo>
                  <a:pt x="3398" y="444"/>
                </a:lnTo>
                <a:lnTo>
                  <a:pt x="3362" y="413"/>
                </a:lnTo>
                <a:lnTo>
                  <a:pt x="3325" y="384"/>
                </a:lnTo>
                <a:lnTo>
                  <a:pt x="3286" y="358"/>
                </a:lnTo>
                <a:lnTo>
                  <a:pt x="3246" y="332"/>
                </a:lnTo>
                <a:lnTo>
                  <a:pt x="3203" y="308"/>
                </a:lnTo>
                <a:lnTo>
                  <a:pt x="3160" y="287"/>
                </a:lnTo>
                <a:lnTo>
                  <a:pt x="3114" y="266"/>
                </a:lnTo>
                <a:lnTo>
                  <a:pt x="3068" y="248"/>
                </a:lnTo>
                <a:lnTo>
                  <a:pt x="3021" y="233"/>
                </a:lnTo>
                <a:lnTo>
                  <a:pt x="2972" y="219"/>
                </a:lnTo>
                <a:lnTo>
                  <a:pt x="2922" y="208"/>
                </a:lnTo>
                <a:lnTo>
                  <a:pt x="2872" y="200"/>
                </a:lnTo>
                <a:lnTo>
                  <a:pt x="2821" y="194"/>
                </a:lnTo>
                <a:lnTo>
                  <a:pt x="2768" y="190"/>
                </a:lnTo>
                <a:lnTo>
                  <a:pt x="2716" y="189"/>
                </a:lnTo>
                <a:lnTo>
                  <a:pt x="2661" y="190"/>
                </a:lnTo>
                <a:lnTo>
                  <a:pt x="2610" y="194"/>
                </a:lnTo>
                <a:lnTo>
                  <a:pt x="2557" y="200"/>
                </a:lnTo>
                <a:lnTo>
                  <a:pt x="2507" y="208"/>
                </a:lnTo>
                <a:lnTo>
                  <a:pt x="2458" y="218"/>
                </a:lnTo>
                <a:lnTo>
                  <a:pt x="2409" y="232"/>
                </a:lnTo>
                <a:lnTo>
                  <a:pt x="2362" y="247"/>
                </a:lnTo>
                <a:lnTo>
                  <a:pt x="2316" y="265"/>
                </a:lnTo>
                <a:lnTo>
                  <a:pt x="2270" y="284"/>
                </a:lnTo>
                <a:lnTo>
                  <a:pt x="2227" y="307"/>
                </a:lnTo>
                <a:lnTo>
                  <a:pt x="2184" y="330"/>
                </a:lnTo>
                <a:lnTo>
                  <a:pt x="2144" y="355"/>
                </a:lnTo>
                <a:lnTo>
                  <a:pt x="2105" y="383"/>
                </a:lnTo>
                <a:lnTo>
                  <a:pt x="2068" y="411"/>
                </a:lnTo>
                <a:lnTo>
                  <a:pt x="2032" y="443"/>
                </a:lnTo>
                <a:lnTo>
                  <a:pt x="1997" y="474"/>
                </a:lnTo>
                <a:lnTo>
                  <a:pt x="1965" y="508"/>
                </a:lnTo>
                <a:lnTo>
                  <a:pt x="1934" y="544"/>
                </a:lnTo>
                <a:lnTo>
                  <a:pt x="1907" y="581"/>
                </a:lnTo>
                <a:lnTo>
                  <a:pt x="1879" y="620"/>
                </a:lnTo>
                <a:lnTo>
                  <a:pt x="1854" y="660"/>
                </a:lnTo>
                <a:lnTo>
                  <a:pt x="1830" y="702"/>
                </a:lnTo>
                <a:lnTo>
                  <a:pt x="1809" y="745"/>
                </a:lnTo>
                <a:lnTo>
                  <a:pt x="1789" y="791"/>
                </a:lnTo>
                <a:lnTo>
                  <a:pt x="1772" y="837"/>
                </a:lnTo>
                <a:lnTo>
                  <a:pt x="1757" y="885"/>
                </a:lnTo>
                <a:lnTo>
                  <a:pt x="1744" y="934"/>
                </a:lnTo>
                <a:lnTo>
                  <a:pt x="1733" y="982"/>
                </a:lnTo>
                <a:lnTo>
                  <a:pt x="1725" y="1032"/>
                </a:lnTo>
                <a:lnTo>
                  <a:pt x="1719" y="1084"/>
                </a:lnTo>
                <a:lnTo>
                  <a:pt x="1717" y="1136"/>
                </a:lnTo>
                <a:lnTo>
                  <a:pt x="1715" y="1189"/>
                </a:lnTo>
                <a:lnTo>
                  <a:pt x="1717" y="1243"/>
                </a:lnTo>
                <a:lnTo>
                  <a:pt x="1719" y="1296"/>
                </a:lnTo>
                <a:lnTo>
                  <a:pt x="1725" y="1349"/>
                </a:lnTo>
                <a:lnTo>
                  <a:pt x="1733" y="1399"/>
                </a:lnTo>
                <a:lnTo>
                  <a:pt x="1744" y="1448"/>
                </a:lnTo>
                <a:lnTo>
                  <a:pt x="1757" y="1497"/>
                </a:lnTo>
                <a:lnTo>
                  <a:pt x="1772" y="1544"/>
                </a:lnTo>
                <a:lnTo>
                  <a:pt x="1789" y="1591"/>
                </a:lnTo>
                <a:lnTo>
                  <a:pt x="1809" y="1637"/>
                </a:lnTo>
                <a:lnTo>
                  <a:pt x="1830" y="1680"/>
                </a:lnTo>
                <a:lnTo>
                  <a:pt x="1854" y="1722"/>
                </a:lnTo>
                <a:lnTo>
                  <a:pt x="1879" y="1763"/>
                </a:lnTo>
                <a:lnTo>
                  <a:pt x="1907" y="1802"/>
                </a:lnTo>
                <a:lnTo>
                  <a:pt x="1934" y="1840"/>
                </a:lnTo>
                <a:lnTo>
                  <a:pt x="1965" y="1874"/>
                </a:lnTo>
                <a:lnTo>
                  <a:pt x="1997" y="1909"/>
                </a:lnTo>
                <a:lnTo>
                  <a:pt x="2032" y="1942"/>
                </a:lnTo>
                <a:lnTo>
                  <a:pt x="2068" y="1973"/>
                </a:lnTo>
                <a:lnTo>
                  <a:pt x="2105" y="2002"/>
                </a:lnTo>
                <a:lnTo>
                  <a:pt x="2144" y="2028"/>
                </a:lnTo>
                <a:lnTo>
                  <a:pt x="2184" y="2053"/>
                </a:lnTo>
                <a:lnTo>
                  <a:pt x="2227" y="2077"/>
                </a:lnTo>
                <a:lnTo>
                  <a:pt x="2270" y="2099"/>
                </a:lnTo>
                <a:lnTo>
                  <a:pt x="2316" y="2119"/>
                </a:lnTo>
                <a:lnTo>
                  <a:pt x="2362" y="2137"/>
                </a:lnTo>
                <a:lnTo>
                  <a:pt x="2409" y="2152"/>
                </a:lnTo>
                <a:lnTo>
                  <a:pt x="2458" y="2166"/>
                </a:lnTo>
                <a:lnTo>
                  <a:pt x="2507" y="2175"/>
                </a:lnTo>
                <a:lnTo>
                  <a:pt x="2557" y="2184"/>
                </a:lnTo>
                <a:lnTo>
                  <a:pt x="2610" y="2191"/>
                </a:lnTo>
                <a:lnTo>
                  <a:pt x="2661" y="2194"/>
                </a:lnTo>
                <a:lnTo>
                  <a:pt x="2716" y="2195"/>
                </a:lnTo>
                <a:lnTo>
                  <a:pt x="2771" y="2194"/>
                </a:lnTo>
                <a:lnTo>
                  <a:pt x="2825" y="2189"/>
                </a:lnTo>
                <a:lnTo>
                  <a:pt x="2878" y="2182"/>
                </a:lnTo>
                <a:lnTo>
                  <a:pt x="2931" y="2174"/>
                </a:lnTo>
                <a:lnTo>
                  <a:pt x="2957" y="2169"/>
                </a:lnTo>
                <a:lnTo>
                  <a:pt x="2982" y="2162"/>
                </a:lnTo>
                <a:lnTo>
                  <a:pt x="3008" y="2153"/>
                </a:lnTo>
                <a:lnTo>
                  <a:pt x="3036" y="2145"/>
                </a:lnTo>
                <a:lnTo>
                  <a:pt x="3063" y="2134"/>
                </a:lnTo>
                <a:lnTo>
                  <a:pt x="3090" y="2123"/>
                </a:lnTo>
                <a:lnTo>
                  <a:pt x="3118" y="2112"/>
                </a:lnTo>
                <a:lnTo>
                  <a:pt x="3146" y="2098"/>
                </a:lnTo>
                <a:lnTo>
                  <a:pt x="3225" y="2274"/>
                </a:lnTo>
                <a:lnTo>
                  <a:pt x="3155" y="2303"/>
                </a:lnTo>
                <a:lnTo>
                  <a:pt x="3092" y="2328"/>
                </a:lnTo>
                <a:lnTo>
                  <a:pt x="3061" y="2339"/>
                </a:lnTo>
                <a:lnTo>
                  <a:pt x="3031" y="2348"/>
                </a:lnTo>
                <a:lnTo>
                  <a:pt x="3000" y="2356"/>
                </a:lnTo>
                <a:lnTo>
                  <a:pt x="2971" y="2363"/>
                </a:lnTo>
                <a:lnTo>
                  <a:pt x="2940" y="2368"/>
                </a:lnTo>
                <a:lnTo>
                  <a:pt x="2910" y="2374"/>
                </a:lnTo>
                <a:lnTo>
                  <a:pt x="2879" y="2378"/>
                </a:lnTo>
                <a:lnTo>
                  <a:pt x="2847" y="2381"/>
                </a:lnTo>
                <a:lnTo>
                  <a:pt x="2817" y="2384"/>
                </a:lnTo>
                <a:lnTo>
                  <a:pt x="2785" y="2385"/>
                </a:lnTo>
                <a:lnTo>
                  <a:pt x="2716" y="2386"/>
                </a:lnTo>
                <a:lnTo>
                  <a:pt x="2673" y="2386"/>
                </a:lnTo>
                <a:lnTo>
                  <a:pt x="2631" y="2385"/>
                </a:lnTo>
                <a:lnTo>
                  <a:pt x="2588" y="2381"/>
                </a:lnTo>
                <a:lnTo>
                  <a:pt x="2548" y="2377"/>
                </a:lnTo>
                <a:lnTo>
                  <a:pt x="2506" y="2371"/>
                </a:lnTo>
                <a:lnTo>
                  <a:pt x="2466" y="2364"/>
                </a:lnTo>
                <a:lnTo>
                  <a:pt x="2426" y="2356"/>
                </a:lnTo>
                <a:lnTo>
                  <a:pt x="2387" y="2346"/>
                </a:lnTo>
                <a:lnTo>
                  <a:pt x="2348" y="2336"/>
                </a:lnTo>
                <a:lnTo>
                  <a:pt x="2310" y="2324"/>
                </a:lnTo>
                <a:lnTo>
                  <a:pt x="2273" y="2311"/>
                </a:lnTo>
                <a:lnTo>
                  <a:pt x="2237" y="2298"/>
                </a:lnTo>
                <a:lnTo>
                  <a:pt x="2202" y="2282"/>
                </a:lnTo>
                <a:lnTo>
                  <a:pt x="2166" y="2267"/>
                </a:lnTo>
                <a:lnTo>
                  <a:pt x="2133" y="2250"/>
                </a:lnTo>
                <a:lnTo>
                  <a:pt x="2100" y="2232"/>
                </a:lnTo>
                <a:lnTo>
                  <a:pt x="2066" y="2213"/>
                </a:lnTo>
                <a:lnTo>
                  <a:pt x="2034" y="2192"/>
                </a:lnTo>
                <a:lnTo>
                  <a:pt x="2004" y="2171"/>
                </a:lnTo>
                <a:lnTo>
                  <a:pt x="1973" y="2149"/>
                </a:lnTo>
                <a:lnTo>
                  <a:pt x="1944" y="2126"/>
                </a:lnTo>
                <a:lnTo>
                  <a:pt x="1915" y="2101"/>
                </a:lnTo>
                <a:lnTo>
                  <a:pt x="1887" y="2076"/>
                </a:lnTo>
                <a:lnTo>
                  <a:pt x="1861" y="2049"/>
                </a:lnTo>
                <a:lnTo>
                  <a:pt x="1834" y="2023"/>
                </a:lnTo>
                <a:lnTo>
                  <a:pt x="1809" y="1994"/>
                </a:lnTo>
                <a:lnTo>
                  <a:pt x="1785" y="1965"/>
                </a:lnTo>
                <a:lnTo>
                  <a:pt x="1761" y="1935"/>
                </a:lnTo>
                <a:lnTo>
                  <a:pt x="1739" y="1905"/>
                </a:lnTo>
                <a:lnTo>
                  <a:pt x="1718" y="1874"/>
                </a:lnTo>
                <a:lnTo>
                  <a:pt x="1697" y="1842"/>
                </a:lnTo>
                <a:lnTo>
                  <a:pt x="1678" y="1809"/>
                </a:lnTo>
                <a:lnTo>
                  <a:pt x="1660" y="1776"/>
                </a:lnTo>
                <a:lnTo>
                  <a:pt x="1643" y="1741"/>
                </a:lnTo>
                <a:lnTo>
                  <a:pt x="1626" y="1707"/>
                </a:lnTo>
                <a:lnTo>
                  <a:pt x="1612" y="1672"/>
                </a:lnTo>
                <a:lnTo>
                  <a:pt x="1599" y="1634"/>
                </a:lnTo>
                <a:lnTo>
                  <a:pt x="1586" y="1598"/>
                </a:lnTo>
                <a:lnTo>
                  <a:pt x="1574" y="1561"/>
                </a:lnTo>
                <a:lnTo>
                  <a:pt x="1564" y="1522"/>
                </a:lnTo>
                <a:lnTo>
                  <a:pt x="1554" y="1483"/>
                </a:lnTo>
                <a:lnTo>
                  <a:pt x="1546" y="1443"/>
                </a:lnTo>
                <a:lnTo>
                  <a:pt x="1539" y="1403"/>
                </a:lnTo>
                <a:lnTo>
                  <a:pt x="1533" y="1361"/>
                </a:lnTo>
                <a:lnTo>
                  <a:pt x="1529" y="1319"/>
                </a:lnTo>
                <a:lnTo>
                  <a:pt x="1525" y="1278"/>
                </a:lnTo>
                <a:lnTo>
                  <a:pt x="1524" y="1236"/>
                </a:lnTo>
                <a:lnTo>
                  <a:pt x="1524" y="1193"/>
                </a:lnTo>
                <a:lnTo>
                  <a:pt x="1524" y="1150"/>
                </a:lnTo>
                <a:lnTo>
                  <a:pt x="1525" y="1107"/>
                </a:lnTo>
                <a:lnTo>
                  <a:pt x="1529" y="1066"/>
                </a:lnTo>
                <a:lnTo>
                  <a:pt x="1533" y="1024"/>
                </a:lnTo>
                <a:lnTo>
                  <a:pt x="1539" y="984"/>
                </a:lnTo>
                <a:lnTo>
                  <a:pt x="1546" y="943"/>
                </a:lnTo>
                <a:lnTo>
                  <a:pt x="1554" y="905"/>
                </a:lnTo>
                <a:lnTo>
                  <a:pt x="1564" y="864"/>
                </a:lnTo>
                <a:lnTo>
                  <a:pt x="1574" y="827"/>
                </a:lnTo>
                <a:lnTo>
                  <a:pt x="1586" y="788"/>
                </a:lnTo>
                <a:lnTo>
                  <a:pt x="1599" y="751"/>
                </a:lnTo>
                <a:lnTo>
                  <a:pt x="1612" y="715"/>
                </a:lnTo>
                <a:lnTo>
                  <a:pt x="1626" y="678"/>
                </a:lnTo>
                <a:lnTo>
                  <a:pt x="1643" y="644"/>
                </a:lnTo>
                <a:lnTo>
                  <a:pt x="1660" y="609"/>
                </a:lnTo>
                <a:lnTo>
                  <a:pt x="1678" y="576"/>
                </a:lnTo>
                <a:lnTo>
                  <a:pt x="1697" y="544"/>
                </a:lnTo>
                <a:lnTo>
                  <a:pt x="1718" y="512"/>
                </a:lnTo>
                <a:lnTo>
                  <a:pt x="1739" y="480"/>
                </a:lnTo>
                <a:lnTo>
                  <a:pt x="1761" y="451"/>
                </a:lnTo>
                <a:lnTo>
                  <a:pt x="1785" y="420"/>
                </a:lnTo>
                <a:lnTo>
                  <a:pt x="1809" y="393"/>
                </a:lnTo>
                <a:lnTo>
                  <a:pt x="1834" y="365"/>
                </a:lnTo>
                <a:lnTo>
                  <a:pt x="1861" y="337"/>
                </a:lnTo>
                <a:lnTo>
                  <a:pt x="1887" y="311"/>
                </a:lnTo>
                <a:lnTo>
                  <a:pt x="1915" y="286"/>
                </a:lnTo>
                <a:lnTo>
                  <a:pt x="1944" y="262"/>
                </a:lnTo>
                <a:lnTo>
                  <a:pt x="1973" y="239"/>
                </a:lnTo>
                <a:lnTo>
                  <a:pt x="2004" y="216"/>
                </a:lnTo>
                <a:lnTo>
                  <a:pt x="2034" y="196"/>
                </a:lnTo>
                <a:lnTo>
                  <a:pt x="2066" y="176"/>
                </a:lnTo>
                <a:lnTo>
                  <a:pt x="2100" y="157"/>
                </a:lnTo>
                <a:lnTo>
                  <a:pt x="2133" y="139"/>
                </a:lnTo>
                <a:lnTo>
                  <a:pt x="2166" y="121"/>
                </a:lnTo>
                <a:lnTo>
                  <a:pt x="2202" y="104"/>
                </a:lnTo>
                <a:lnTo>
                  <a:pt x="2237" y="90"/>
                </a:lnTo>
                <a:lnTo>
                  <a:pt x="2273" y="76"/>
                </a:lnTo>
                <a:lnTo>
                  <a:pt x="2310" y="62"/>
                </a:lnTo>
                <a:lnTo>
                  <a:pt x="2348" y="51"/>
                </a:lnTo>
                <a:lnTo>
                  <a:pt x="2387" y="40"/>
                </a:lnTo>
                <a:lnTo>
                  <a:pt x="2426" y="31"/>
                </a:lnTo>
                <a:lnTo>
                  <a:pt x="2466" y="22"/>
                </a:lnTo>
                <a:lnTo>
                  <a:pt x="2506" y="15"/>
                </a:lnTo>
                <a:lnTo>
                  <a:pt x="2548" y="10"/>
                </a:lnTo>
                <a:lnTo>
                  <a:pt x="2588" y="6"/>
                </a:lnTo>
                <a:lnTo>
                  <a:pt x="2631" y="3"/>
                </a:lnTo>
                <a:lnTo>
                  <a:pt x="2673" y="1"/>
                </a:lnTo>
                <a:lnTo>
                  <a:pt x="2716" y="0"/>
                </a:lnTo>
                <a:lnTo>
                  <a:pt x="2760" y="1"/>
                </a:lnTo>
                <a:lnTo>
                  <a:pt x="2803" y="3"/>
                </a:lnTo>
                <a:lnTo>
                  <a:pt x="2845" y="6"/>
                </a:lnTo>
                <a:lnTo>
                  <a:pt x="2886" y="11"/>
                </a:lnTo>
                <a:lnTo>
                  <a:pt x="2928" y="17"/>
                </a:lnTo>
                <a:lnTo>
                  <a:pt x="2968" y="24"/>
                </a:lnTo>
                <a:lnTo>
                  <a:pt x="3008" y="32"/>
                </a:lnTo>
                <a:lnTo>
                  <a:pt x="3049" y="42"/>
                </a:lnTo>
                <a:lnTo>
                  <a:pt x="3088" y="53"/>
                </a:lnTo>
                <a:lnTo>
                  <a:pt x="3125" y="65"/>
                </a:lnTo>
                <a:lnTo>
                  <a:pt x="3162" y="79"/>
                </a:lnTo>
                <a:lnTo>
                  <a:pt x="3199" y="93"/>
                </a:lnTo>
                <a:lnTo>
                  <a:pt x="3235" y="108"/>
                </a:lnTo>
                <a:lnTo>
                  <a:pt x="3269" y="125"/>
                </a:lnTo>
                <a:lnTo>
                  <a:pt x="3304" y="143"/>
                </a:lnTo>
                <a:lnTo>
                  <a:pt x="3337" y="161"/>
                </a:lnTo>
                <a:lnTo>
                  <a:pt x="3369" y="180"/>
                </a:lnTo>
                <a:lnTo>
                  <a:pt x="3401" y="201"/>
                </a:lnTo>
                <a:lnTo>
                  <a:pt x="3433" y="223"/>
                </a:lnTo>
                <a:lnTo>
                  <a:pt x="3464" y="246"/>
                </a:lnTo>
                <a:lnTo>
                  <a:pt x="3493" y="269"/>
                </a:lnTo>
                <a:lnTo>
                  <a:pt x="3522" y="293"/>
                </a:lnTo>
                <a:lnTo>
                  <a:pt x="3550" y="319"/>
                </a:lnTo>
                <a:lnTo>
                  <a:pt x="3576" y="345"/>
                </a:lnTo>
                <a:lnTo>
                  <a:pt x="3602" y="372"/>
                </a:lnTo>
                <a:lnTo>
                  <a:pt x="3627" y="400"/>
                </a:lnTo>
                <a:lnTo>
                  <a:pt x="3651" y="429"/>
                </a:lnTo>
                <a:lnTo>
                  <a:pt x="3674" y="458"/>
                </a:lnTo>
                <a:lnTo>
                  <a:pt x="3695" y="487"/>
                </a:lnTo>
                <a:lnTo>
                  <a:pt x="3716" y="518"/>
                </a:lnTo>
                <a:lnTo>
                  <a:pt x="3737" y="549"/>
                </a:lnTo>
                <a:lnTo>
                  <a:pt x="3755" y="581"/>
                </a:lnTo>
                <a:lnTo>
                  <a:pt x="3773" y="613"/>
                </a:lnTo>
                <a:lnTo>
                  <a:pt x="3790" y="647"/>
                </a:lnTo>
                <a:lnTo>
                  <a:pt x="3806" y="680"/>
                </a:lnTo>
                <a:lnTo>
                  <a:pt x="3820" y="715"/>
                </a:lnTo>
                <a:lnTo>
                  <a:pt x="3834" y="749"/>
                </a:lnTo>
                <a:lnTo>
                  <a:pt x="3847" y="785"/>
                </a:lnTo>
                <a:lnTo>
                  <a:pt x="3858" y="820"/>
                </a:lnTo>
                <a:lnTo>
                  <a:pt x="3869" y="857"/>
                </a:lnTo>
                <a:lnTo>
                  <a:pt x="3877" y="893"/>
                </a:lnTo>
                <a:lnTo>
                  <a:pt x="3885" y="931"/>
                </a:lnTo>
                <a:lnTo>
                  <a:pt x="3892" y="968"/>
                </a:lnTo>
                <a:lnTo>
                  <a:pt x="3898" y="1006"/>
                </a:lnTo>
                <a:lnTo>
                  <a:pt x="3903" y="1045"/>
                </a:lnTo>
                <a:lnTo>
                  <a:pt x="3906" y="1082"/>
                </a:lnTo>
                <a:lnTo>
                  <a:pt x="3908" y="1121"/>
                </a:lnTo>
                <a:lnTo>
                  <a:pt x="3909" y="1160"/>
                </a:lnTo>
                <a:close/>
                <a:moveTo>
                  <a:pt x="2902" y="1272"/>
                </a:moveTo>
                <a:lnTo>
                  <a:pt x="2902" y="1272"/>
                </a:lnTo>
                <a:lnTo>
                  <a:pt x="2872" y="1256"/>
                </a:lnTo>
                <a:lnTo>
                  <a:pt x="2843" y="1243"/>
                </a:lnTo>
                <a:lnTo>
                  <a:pt x="2817" y="1232"/>
                </a:lnTo>
                <a:lnTo>
                  <a:pt x="2791" y="1225"/>
                </a:lnTo>
                <a:lnTo>
                  <a:pt x="2763" y="1220"/>
                </a:lnTo>
                <a:lnTo>
                  <a:pt x="2731" y="1215"/>
                </a:lnTo>
                <a:lnTo>
                  <a:pt x="2693" y="1213"/>
                </a:lnTo>
                <a:lnTo>
                  <a:pt x="2653" y="1213"/>
                </a:lnTo>
                <a:lnTo>
                  <a:pt x="2627" y="1213"/>
                </a:lnTo>
                <a:lnTo>
                  <a:pt x="2602" y="1215"/>
                </a:lnTo>
                <a:lnTo>
                  <a:pt x="2580" y="1220"/>
                </a:lnTo>
                <a:lnTo>
                  <a:pt x="2559" y="1225"/>
                </a:lnTo>
                <a:lnTo>
                  <a:pt x="2541" y="1232"/>
                </a:lnTo>
                <a:lnTo>
                  <a:pt x="2524" y="1239"/>
                </a:lnTo>
                <a:lnTo>
                  <a:pt x="2509" y="1249"/>
                </a:lnTo>
                <a:lnTo>
                  <a:pt x="2495" y="1260"/>
                </a:lnTo>
                <a:lnTo>
                  <a:pt x="2482" y="1272"/>
                </a:lnTo>
                <a:lnTo>
                  <a:pt x="2471" y="1286"/>
                </a:lnTo>
                <a:lnTo>
                  <a:pt x="2463" y="1300"/>
                </a:lnTo>
                <a:lnTo>
                  <a:pt x="2456" y="1317"/>
                </a:lnTo>
                <a:lnTo>
                  <a:pt x="2451" y="1335"/>
                </a:lnTo>
                <a:lnTo>
                  <a:pt x="2448" y="1351"/>
                </a:lnTo>
                <a:lnTo>
                  <a:pt x="2445" y="1369"/>
                </a:lnTo>
                <a:lnTo>
                  <a:pt x="2445" y="1387"/>
                </a:lnTo>
                <a:lnTo>
                  <a:pt x="2445" y="1408"/>
                </a:lnTo>
                <a:lnTo>
                  <a:pt x="2448" y="1426"/>
                </a:lnTo>
                <a:lnTo>
                  <a:pt x="2452" y="1444"/>
                </a:lnTo>
                <a:lnTo>
                  <a:pt x="2458" y="1461"/>
                </a:lnTo>
                <a:lnTo>
                  <a:pt x="2466" y="1478"/>
                </a:lnTo>
                <a:lnTo>
                  <a:pt x="2474" y="1493"/>
                </a:lnTo>
                <a:lnTo>
                  <a:pt x="2485" y="1507"/>
                </a:lnTo>
                <a:lnTo>
                  <a:pt x="2498" y="1521"/>
                </a:lnTo>
                <a:lnTo>
                  <a:pt x="2512" y="1532"/>
                </a:lnTo>
                <a:lnTo>
                  <a:pt x="2527" y="1543"/>
                </a:lnTo>
                <a:lnTo>
                  <a:pt x="2545" y="1551"/>
                </a:lnTo>
                <a:lnTo>
                  <a:pt x="2563" y="1558"/>
                </a:lnTo>
                <a:lnTo>
                  <a:pt x="2584" y="1564"/>
                </a:lnTo>
                <a:lnTo>
                  <a:pt x="2605" y="1568"/>
                </a:lnTo>
                <a:lnTo>
                  <a:pt x="2628" y="1569"/>
                </a:lnTo>
                <a:lnTo>
                  <a:pt x="2653" y="1571"/>
                </a:lnTo>
                <a:lnTo>
                  <a:pt x="2674" y="1569"/>
                </a:lnTo>
                <a:lnTo>
                  <a:pt x="2695" y="1568"/>
                </a:lnTo>
                <a:lnTo>
                  <a:pt x="2714" y="1565"/>
                </a:lnTo>
                <a:lnTo>
                  <a:pt x="2734" y="1561"/>
                </a:lnTo>
                <a:lnTo>
                  <a:pt x="2753" y="1555"/>
                </a:lnTo>
                <a:lnTo>
                  <a:pt x="2771" y="1548"/>
                </a:lnTo>
                <a:lnTo>
                  <a:pt x="2788" y="1540"/>
                </a:lnTo>
                <a:lnTo>
                  <a:pt x="2804" y="1532"/>
                </a:lnTo>
                <a:lnTo>
                  <a:pt x="2821" y="1522"/>
                </a:lnTo>
                <a:lnTo>
                  <a:pt x="2835" y="1511"/>
                </a:lnTo>
                <a:lnTo>
                  <a:pt x="2849" y="1501"/>
                </a:lnTo>
                <a:lnTo>
                  <a:pt x="2861" y="1490"/>
                </a:lnTo>
                <a:lnTo>
                  <a:pt x="2872" y="1478"/>
                </a:lnTo>
                <a:lnTo>
                  <a:pt x="2884" y="1466"/>
                </a:lnTo>
                <a:lnTo>
                  <a:pt x="2893" y="1454"/>
                </a:lnTo>
                <a:lnTo>
                  <a:pt x="2902" y="1442"/>
                </a:lnTo>
                <a:lnTo>
                  <a:pt x="2902" y="127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80147" tIns="40074" rIns="80147" bIns="40074"/>
          <a:lstStyle/>
          <a:p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1140577" y="4854937"/>
            <a:ext cx="1143966" cy="801908"/>
            <a:chOff x="3734399" y="2590800"/>
            <a:chExt cx="4459425" cy="3126009"/>
          </a:xfrm>
        </p:grpSpPr>
        <p:grpSp>
          <p:nvGrpSpPr>
            <p:cNvPr id="66" name="Group 65"/>
            <p:cNvGrpSpPr/>
            <p:nvPr/>
          </p:nvGrpSpPr>
          <p:grpSpPr>
            <a:xfrm>
              <a:off x="3734399" y="2590800"/>
              <a:ext cx="2376947" cy="2236426"/>
              <a:chOff x="3846000" y="2057400"/>
              <a:chExt cx="2376947" cy="2236426"/>
            </a:xfrm>
          </p:grpSpPr>
          <p:pic>
            <p:nvPicPr>
              <p:cNvPr id="67" name="Picture 2" descr="D:\Fullppt\005-PNG이미지\모니터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6000" y="2057400"/>
                <a:ext cx="2376947" cy="2236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Rectangle 5"/>
              <p:cNvSpPr>
                <a:spLocks noChangeArrowheads="1"/>
              </p:cNvSpPr>
              <p:nvPr/>
            </p:nvSpPr>
            <p:spPr bwMode="auto">
              <a:xfrm>
                <a:off x="3939846" y="2147535"/>
                <a:ext cx="2168656" cy="1430935"/>
              </a:xfrm>
              <a:prstGeom prst="rect">
                <a:avLst/>
              </a:prstGeom>
              <a:pattFill prst="dotGrid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5472183" y="3429000"/>
              <a:ext cx="2040325" cy="1368501"/>
              <a:chOff x="5785966" y="3121683"/>
              <a:chExt cx="2040325" cy="1368501"/>
            </a:xfrm>
          </p:grpSpPr>
          <p:sp>
            <p:nvSpPr>
              <p:cNvPr id="70" name="Freeform 6"/>
              <p:cNvSpPr>
                <a:spLocks noEditPoints="1"/>
              </p:cNvSpPr>
              <p:nvPr/>
            </p:nvSpPr>
            <p:spPr bwMode="auto">
              <a:xfrm>
                <a:off x="5785966" y="3121683"/>
                <a:ext cx="2040325" cy="1368501"/>
              </a:xfrm>
              <a:custGeom>
                <a:avLst/>
                <a:gdLst>
                  <a:gd name="T0" fmla="*/ 273 w 273"/>
                  <a:gd name="T1" fmla="*/ 175 h 182"/>
                  <a:gd name="T2" fmla="*/ 273 w 273"/>
                  <a:gd name="T3" fmla="*/ 11 h 182"/>
                  <a:gd name="T4" fmla="*/ 263 w 273"/>
                  <a:gd name="T5" fmla="*/ 0 h 182"/>
                  <a:gd name="T6" fmla="*/ 11 w 273"/>
                  <a:gd name="T7" fmla="*/ 0 h 182"/>
                  <a:gd name="T8" fmla="*/ 0 w 273"/>
                  <a:gd name="T9" fmla="*/ 11 h 182"/>
                  <a:gd name="T10" fmla="*/ 0 w 273"/>
                  <a:gd name="T11" fmla="*/ 175 h 182"/>
                  <a:gd name="T12" fmla="*/ 3 w 273"/>
                  <a:gd name="T13" fmla="*/ 182 h 182"/>
                  <a:gd name="T14" fmla="*/ 270 w 273"/>
                  <a:gd name="T15" fmla="*/ 182 h 182"/>
                  <a:gd name="T16" fmla="*/ 273 w 273"/>
                  <a:gd name="T17" fmla="*/ 175 h 182"/>
                  <a:gd name="T18" fmla="*/ 263 w 273"/>
                  <a:gd name="T19" fmla="*/ 170 h 182"/>
                  <a:gd name="T20" fmla="*/ 9 w 273"/>
                  <a:gd name="T21" fmla="*/ 170 h 182"/>
                  <a:gd name="T22" fmla="*/ 9 w 273"/>
                  <a:gd name="T23" fmla="*/ 11 h 182"/>
                  <a:gd name="T24" fmla="*/ 263 w 273"/>
                  <a:gd name="T25" fmla="*/ 11 h 182"/>
                  <a:gd name="T26" fmla="*/ 263 w 273"/>
                  <a:gd name="T27" fmla="*/ 17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3" h="182">
                    <a:moveTo>
                      <a:pt x="273" y="175"/>
                    </a:moveTo>
                    <a:cubicBezTo>
                      <a:pt x="273" y="11"/>
                      <a:pt x="273" y="11"/>
                      <a:pt x="273" y="11"/>
                    </a:cubicBezTo>
                    <a:cubicBezTo>
                      <a:pt x="273" y="5"/>
                      <a:pt x="268" y="0"/>
                      <a:pt x="26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77"/>
                      <a:pt x="1" y="180"/>
                      <a:pt x="3" y="182"/>
                    </a:cubicBezTo>
                    <a:cubicBezTo>
                      <a:pt x="270" y="182"/>
                      <a:pt x="270" y="182"/>
                      <a:pt x="270" y="182"/>
                    </a:cubicBezTo>
                    <a:cubicBezTo>
                      <a:pt x="272" y="180"/>
                      <a:pt x="273" y="177"/>
                      <a:pt x="273" y="175"/>
                    </a:cubicBezTo>
                    <a:close/>
                    <a:moveTo>
                      <a:pt x="263" y="170"/>
                    </a:moveTo>
                    <a:cubicBezTo>
                      <a:pt x="9" y="170"/>
                      <a:pt x="9" y="170"/>
                      <a:pt x="9" y="17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263" y="11"/>
                      <a:pt x="263" y="11"/>
                      <a:pt x="263" y="11"/>
                    </a:cubicBezTo>
                    <a:lnTo>
                      <a:pt x="263" y="17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Oval 8"/>
              <p:cNvSpPr>
                <a:spLocks noChangeArrowheads="1"/>
              </p:cNvSpPr>
              <p:nvPr/>
            </p:nvSpPr>
            <p:spPr bwMode="auto">
              <a:xfrm>
                <a:off x="6795417" y="3159387"/>
                <a:ext cx="22280" cy="14568"/>
              </a:xfrm>
              <a:prstGeom prst="ellipse">
                <a:avLst/>
              </a:prstGeom>
              <a:solidFill>
                <a:srgbClr val="939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Rectangle 5"/>
              <p:cNvSpPr>
                <a:spLocks noChangeArrowheads="1"/>
              </p:cNvSpPr>
              <p:nvPr/>
            </p:nvSpPr>
            <p:spPr bwMode="auto">
              <a:xfrm>
                <a:off x="5853093" y="3203254"/>
                <a:ext cx="1899687" cy="1201402"/>
              </a:xfrm>
              <a:prstGeom prst="rect">
                <a:avLst/>
              </a:prstGeom>
              <a:pattFill prst="dotGrid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6873346" y="4117317"/>
              <a:ext cx="1320478" cy="1599492"/>
              <a:chOff x="7478522" y="4245840"/>
              <a:chExt cx="867478" cy="1050773"/>
            </a:xfrm>
          </p:grpSpPr>
          <p:pic>
            <p:nvPicPr>
              <p:cNvPr id="74" name="Picture 2" descr="D:\Fullppt\PNG이미지\핸드폰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8522" y="4245840"/>
                <a:ext cx="867478" cy="10507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Rectangle 5"/>
              <p:cNvSpPr>
                <a:spLocks noChangeArrowheads="1"/>
              </p:cNvSpPr>
              <p:nvPr/>
            </p:nvSpPr>
            <p:spPr bwMode="auto">
              <a:xfrm>
                <a:off x="7688651" y="4290352"/>
                <a:ext cx="509690" cy="765119"/>
              </a:xfrm>
              <a:prstGeom prst="rect">
                <a:avLst/>
              </a:prstGeom>
              <a:pattFill prst="dotGrid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26"/>
                <a:endParaRPr lang="en-US" sz="1799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390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gray">
          <a:xfrm>
            <a:off x="228600" y="838200"/>
            <a:ext cx="5943600" cy="4493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2800" dirty="0">
                <a:solidFill>
                  <a:srgbClr val="002060"/>
                </a:solidFill>
              </a:rPr>
              <a:t>The power of digital is shaping lives and businesses. This is the new reality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2800" dirty="0">
                <a:solidFill>
                  <a:srgbClr val="002060"/>
                </a:solidFill>
              </a:rPr>
              <a:t>The new Indian is indelibly influenced by digital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GB" sz="2800" dirty="0">
                <a:solidFill>
                  <a:srgbClr val="002060"/>
                </a:solidFill>
              </a:rPr>
              <a:t>Business and service models have to be digitally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re-tooled to win in this new reality</a:t>
            </a:r>
          </a:p>
        </p:txBody>
      </p:sp>
      <p:pic>
        <p:nvPicPr>
          <p:cNvPr id="66" name="Picture 6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r="22341" b="1872"/>
          <a:stretch/>
        </p:blipFill>
        <p:spPr bwMode="gray">
          <a:xfrm>
            <a:off x="6629400" y="0"/>
            <a:ext cx="5562600" cy="6858000"/>
          </a:xfrm>
          <a:prstGeom prst="rect">
            <a:avLst/>
          </a:prstGeom>
        </p:spPr>
      </p:pic>
      <p:grpSp>
        <p:nvGrpSpPr>
          <p:cNvPr id="69" name="Group 68"/>
          <p:cNvGrpSpPr>
            <a:grpSpLocks noChangeAspect="1"/>
          </p:cNvGrpSpPr>
          <p:nvPr/>
        </p:nvGrpSpPr>
        <p:grpSpPr bwMode="gray">
          <a:xfrm>
            <a:off x="2564343" y="5943600"/>
            <a:ext cx="1272115" cy="540000"/>
            <a:chOff x="4187827" y="381000"/>
            <a:chExt cx="3816346" cy="1620000"/>
          </a:xfrm>
        </p:grpSpPr>
        <p:grpSp>
          <p:nvGrpSpPr>
            <p:cNvPr id="70" name="Group 69"/>
            <p:cNvGrpSpPr/>
            <p:nvPr/>
          </p:nvGrpSpPr>
          <p:grpSpPr bwMode="gray">
            <a:xfrm>
              <a:off x="4187827" y="381000"/>
              <a:ext cx="3816346" cy="1620000"/>
              <a:chOff x="4187827" y="381000"/>
              <a:chExt cx="3816346" cy="1620000"/>
            </a:xfrm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grpSpPr>
          <p:sp>
            <p:nvSpPr>
              <p:cNvPr id="72" name="AutoShape 3"/>
              <p:cNvSpPr>
                <a:spLocks noChangeAspect="1" noChangeArrowheads="1" noTextEdit="1"/>
              </p:cNvSpPr>
              <p:nvPr/>
            </p:nvSpPr>
            <p:spPr bwMode="gray">
              <a:xfrm>
                <a:off x="4187827" y="381000"/>
                <a:ext cx="3816346" cy="162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gray">
              <a:xfrm>
                <a:off x="4234556" y="427732"/>
                <a:ext cx="3722884" cy="1526538"/>
              </a:xfrm>
              <a:custGeom>
                <a:avLst/>
                <a:gdLst>
                  <a:gd name="T0" fmla="*/ 53 w 3120"/>
                  <a:gd name="T1" fmla="*/ 0 h 1270"/>
                  <a:gd name="T2" fmla="*/ 3067 w 3120"/>
                  <a:gd name="T3" fmla="*/ 0 h 1270"/>
                  <a:gd name="T4" fmla="*/ 3120 w 3120"/>
                  <a:gd name="T5" fmla="*/ 53 h 1270"/>
                  <a:gd name="T6" fmla="*/ 3120 w 3120"/>
                  <a:gd name="T7" fmla="*/ 1217 h 1270"/>
                  <a:gd name="T8" fmla="*/ 3067 w 3120"/>
                  <a:gd name="T9" fmla="*/ 1270 h 1270"/>
                  <a:gd name="T10" fmla="*/ 53 w 3120"/>
                  <a:gd name="T11" fmla="*/ 1270 h 1270"/>
                  <a:gd name="T12" fmla="*/ 0 w 3120"/>
                  <a:gd name="T13" fmla="*/ 1217 h 1270"/>
                  <a:gd name="T14" fmla="*/ 0 w 3120"/>
                  <a:gd name="T15" fmla="*/ 53 h 1270"/>
                  <a:gd name="T16" fmla="*/ 53 w 3120"/>
                  <a:gd name="T17" fmla="*/ 0 h 1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20" h="1270">
                    <a:moveTo>
                      <a:pt x="53" y="0"/>
                    </a:moveTo>
                    <a:lnTo>
                      <a:pt x="3067" y="0"/>
                    </a:lnTo>
                    <a:cubicBezTo>
                      <a:pt x="3096" y="0"/>
                      <a:pt x="3120" y="24"/>
                      <a:pt x="3120" y="53"/>
                    </a:cubicBezTo>
                    <a:lnTo>
                      <a:pt x="3120" y="1217"/>
                    </a:lnTo>
                    <a:cubicBezTo>
                      <a:pt x="3120" y="1246"/>
                      <a:pt x="3096" y="1270"/>
                      <a:pt x="3067" y="1270"/>
                    </a:cubicBezTo>
                    <a:lnTo>
                      <a:pt x="53" y="1270"/>
                    </a:lnTo>
                    <a:cubicBezTo>
                      <a:pt x="24" y="1270"/>
                      <a:pt x="0" y="1246"/>
                      <a:pt x="0" y="1217"/>
                    </a:cubicBezTo>
                    <a:lnTo>
                      <a:pt x="0" y="53"/>
                    </a:lnTo>
                    <a:cubicBezTo>
                      <a:pt x="0" y="24"/>
                      <a:pt x="24" y="0"/>
                      <a:pt x="5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4" name="Line 6"/>
              <p:cNvSpPr>
                <a:spLocks noChangeShapeType="1"/>
              </p:cNvSpPr>
              <p:nvPr/>
            </p:nvSpPr>
            <p:spPr bwMode="gray">
              <a:xfrm>
                <a:off x="4328018" y="822348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5" name="Line 7"/>
              <p:cNvSpPr>
                <a:spLocks noChangeShapeType="1"/>
              </p:cNvSpPr>
              <p:nvPr/>
            </p:nvSpPr>
            <p:spPr bwMode="gray">
              <a:xfrm>
                <a:off x="4328018" y="910615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6" name="Line 8"/>
              <p:cNvSpPr>
                <a:spLocks noChangeShapeType="1"/>
              </p:cNvSpPr>
              <p:nvPr/>
            </p:nvSpPr>
            <p:spPr bwMode="gray">
              <a:xfrm>
                <a:off x="4328018" y="993692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7" name="Line 9"/>
              <p:cNvSpPr>
                <a:spLocks noChangeShapeType="1"/>
              </p:cNvSpPr>
              <p:nvPr/>
            </p:nvSpPr>
            <p:spPr bwMode="gray">
              <a:xfrm>
                <a:off x="4328018" y="1081963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8" name="Line 10"/>
              <p:cNvSpPr>
                <a:spLocks noChangeShapeType="1"/>
              </p:cNvSpPr>
              <p:nvPr/>
            </p:nvSpPr>
            <p:spPr bwMode="gray">
              <a:xfrm>
                <a:off x="4328018" y="1170231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9" name="Line 11"/>
              <p:cNvSpPr>
                <a:spLocks noChangeShapeType="1"/>
              </p:cNvSpPr>
              <p:nvPr/>
            </p:nvSpPr>
            <p:spPr bwMode="gray">
              <a:xfrm>
                <a:off x="4328018" y="1258502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0" name="Line 12"/>
              <p:cNvSpPr>
                <a:spLocks noChangeShapeType="1"/>
              </p:cNvSpPr>
              <p:nvPr/>
            </p:nvSpPr>
            <p:spPr bwMode="gray">
              <a:xfrm>
                <a:off x="4328018" y="1341579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1" name="Line 13"/>
              <p:cNvSpPr>
                <a:spLocks noChangeShapeType="1"/>
              </p:cNvSpPr>
              <p:nvPr/>
            </p:nvSpPr>
            <p:spPr bwMode="gray">
              <a:xfrm>
                <a:off x="4328018" y="1429846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2" name="Line 14"/>
              <p:cNvSpPr>
                <a:spLocks noChangeShapeType="1"/>
              </p:cNvSpPr>
              <p:nvPr/>
            </p:nvSpPr>
            <p:spPr bwMode="gray">
              <a:xfrm>
                <a:off x="4328018" y="1512923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3" name="Line 15"/>
              <p:cNvSpPr>
                <a:spLocks noChangeShapeType="1"/>
              </p:cNvSpPr>
              <p:nvPr/>
            </p:nvSpPr>
            <p:spPr bwMode="gray">
              <a:xfrm>
                <a:off x="4328018" y="1601194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4" name="Line 16"/>
              <p:cNvSpPr>
                <a:spLocks noChangeShapeType="1"/>
              </p:cNvSpPr>
              <p:nvPr/>
            </p:nvSpPr>
            <p:spPr bwMode="gray">
              <a:xfrm>
                <a:off x="4328018" y="1689462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5" name="Line 17"/>
              <p:cNvSpPr>
                <a:spLocks noChangeShapeType="1"/>
              </p:cNvSpPr>
              <p:nvPr/>
            </p:nvSpPr>
            <p:spPr bwMode="gray">
              <a:xfrm>
                <a:off x="4328018" y="1772538"/>
                <a:ext cx="3535961" cy="0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6" name="Line 18"/>
              <p:cNvSpPr>
                <a:spLocks noChangeShapeType="1"/>
              </p:cNvSpPr>
              <p:nvPr/>
            </p:nvSpPr>
            <p:spPr bwMode="gray">
              <a:xfrm>
                <a:off x="442147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7" name="Line 19"/>
              <p:cNvSpPr>
                <a:spLocks noChangeShapeType="1"/>
              </p:cNvSpPr>
              <p:nvPr/>
            </p:nvSpPr>
            <p:spPr bwMode="gray">
              <a:xfrm>
                <a:off x="449936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8" name="Line 20"/>
              <p:cNvSpPr>
                <a:spLocks noChangeShapeType="1"/>
              </p:cNvSpPr>
              <p:nvPr/>
            </p:nvSpPr>
            <p:spPr bwMode="gray">
              <a:xfrm>
                <a:off x="458244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9" name="Line 21"/>
              <p:cNvSpPr>
                <a:spLocks noChangeShapeType="1"/>
              </p:cNvSpPr>
              <p:nvPr/>
            </p:nvSpPr>
            <p:spPr bwMode="gray">
              <a:xfrm>
                <a:off x="466032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0" name="Line 22"/>
              <p:cNvSpPr>
                <a:spLocks noChangeShapeType="1"/>
              </p:cNvSpPr>
              <p:nvPr/>
            </p:nvSpPr>
            <p:spPr bwMode="gray">
              <a:xfrm>
                <a:off x="474340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1" name="Line 23"/>
              <p:cNvSpPr>
                <a:spLocks noChangeShapeType="1"/>
              </p:cNvSpPr>
              <p:nvPr/>
            </p:nvSpPr>
            <p:spPr bwMode="gray">
              <a:xfrm>
                <a:off x="482128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2" name="Line 24"/>
              <p:cNvSpPr>
                <a:spLocks noChangeShapeType="1"/>
              </p:cNvSpPr>
              <p:nvPr/>
            </p:nvSpPr>
            <p:spPr bwMode="gray">
              <a:xfrm>
                <a:off x="4899172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3" name="Line 25"/>
              <p:cNvSpPr>
                <a:spLocks noChangeShapeType="1"/>
              </p:cNvSpPr>
              <p:nvPr/>
            </p:nvSpPr>
            <p:spPr bwMode="gray">
              <a:xfrm>
                <a:off x="498224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4" name="Line 26"/>
              <p:cNvSpPr>
                <a:spLocks noChangeShapeType="1"/>
              </p:cNvSpPr>
              <p:nvPr/>
            </p:nvSpPr>
            <p:spPr bwMode="gray">
              <a:xfrm>
                <a:off x="5060135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5" name="Line 27"/>
              <p:cNvSpPr>
                <a:spLocks noChangeShapeType="1"/>
              </p:cNvSpPr>
              <p:nvPr/>
            </p:nvSpPr>
            <p:spPr bwMode="gray">
              <a:xfrm>
                <a:off x="5143212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6" name="Line 28"/>
              <p:cNvSpPr>
                <a:spLocks noChangeShapeType="1"/>
              </p:cNvSpPr>
              <p:nvPr/>
            </p:nvSpPr>
            <p:spPr bwMode="gray">
              <a:xfrm>
                <a:off x="5221095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7" name="Line 29"/>
              <p:cNvSpPr>
                <a:spLocks noChangeShapeType="1"/>
              </p:cNvSpPr>
              <p:nvPr/>
            </p:nvSpPr>
            <p:spPr bwMode="gray">
              <a:xfrm>
                <a:off x="5298981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8" name="Line 30"/>
              <p:cNvSpPr>
                <a:spLocks noChangeShapeType="1"/>
              </p:cNvSpPr>
              <p:nvPr/>
            </p:nvSpPr>
            <p:spPr bwMode="gray">
              <a:xfrm>
                <a:off x="5382058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9" name="Line 31"/>
              <p:cNvSpPr>
                <a:spLocks noChangeShapeType="1"/>
              </p:cNvSpPr>
              <p:nvPr/>
            </p:nvSpPr>
            <p:spPr bwMode="gray">
              <a:xfrm>
                <a:off x="5459941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0" name="Line 32"/>
              <p:cNvSpPr>
                <a:spLocks noChangeShapeType="1"/>
              </p:cNvSpPr>
              <p:nvPr/>
            </p:nvSpPr>
            <p:spPr bwMode="gray">
              <a:xfrm>
                <a:off x="5543018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1" name="Line 33"/>
              <p:cNvSpPr>
                <a:spLocks noChangeShapeType="1"/>
              </p:cNvSpPr>
              <p:nvPr/>
            </p:nvSpPr>
            <p:spPr bwMode="gray">
              <a:xfrm>
                <a:off x="5620904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2" name="Line 34"/>
              <p:cNvSpPr>
                <a:spLocks noChangeShapeType="1"/>
              </p:cNvSpPr>
              <p:nvPr/>
            </p:nvSpPr>
            <p:spPr bwMode="gray">
              <a:xfrm>
                <a:off x="5698787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3" name="Line 35"/>
              <p:cNvSpPr>
                <a:spLocks noChangeShapeType="1"/>
              </p:cNvSpPr>
              <p:nvPr/>
            </p:nvSpPr>
            <p:spPr bwMode="gray">
              <a:xfrm>
                <a:off x="5781864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4" name="Line 36"/>
              <p:cNvSpPr>
                <a:spLocks noChangeShapeType="1"/>
              </p:cNvSpPr>
              <p:nvPr/>
            </p:nvSpPr>
            <p:spPr bwMode="gray">
              <a:xfrm>
                <a:off x="5859751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5" name="Line 37"/>
              <p:cNvSpPr>
                <a:spLocks noChangeShapeType="1"/>
              </p:cNvSpPr>
              <p:nvPr/>
            </p:nvSpPr>
            <p:spPr bwMode="gray">
              <a:xfrm>
                <a:off x="5942828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6" name="Line 38"/>
              <p:cNvSpPr>
                <a:spLocks noChangeShapeType="1"/>
              </p:cNvSpPr>
              <p:nvPr/>
            </p:nvSpPr>
            <p:spPr bwMode="gray">
              <a:xfrm>
                <a:off x="6020711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7" name="Line 39"/>
              <p:cNvSpPr>
                <a:spLocks noChangeShapeType="1"/>
              </p:cNvSpPr>
              <p:nvPr/>
            </p:nvSpPr>
            <p:spPr bwMode="gray">
              <a:xfrm>
                <a:off x="6098597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8" name="Line 40"/>
              <p:cNvSpPr>
                <a:spLocks noChangeShapeType="1"/>
              </p:cNvSpPr>
              <p:nvPr/>
            </p:nvSpPr>
            <p:spPr bwMode="gray">
              <a:xfrm>
                <a:off x="6181674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9" name="Line 41"/>
              <p:cNvSpPr>
                <a:spLocks noChangeShapeType="1"/>
              </p:cNvSpPr>
              <p:nvPr/>
            </p:nvSpPr>
            <p:spPr bwMode="gray">
              <a:xfrm>
                <a:off x="6259557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0" name="Line 42"/>
              <p:cNvSpPr>
                <a:spLocks noChangeShapeType="1"/>
              </p:cNvSpPr>
              <p:nvPr/>
            </p:nvSpPr>
            <p:spPr bwMode="gray">
              <a:xfrm>
                <a:off x="6342634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1" name="Line 43"/>
              <p:cNvSpPr>
                <a:spLocks noChangeShapeType="1"/>
              </p:cNvSpPr>
              <p:nvPr/>
            </p:nvSpPr>
            <p:spPr bwMode="gray">
              <a:xfrm>
                <a:off x="6420520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2" name="Line 44"/>
              <p:cNvSpPr>
                <a:spLocks noChangeShapeType="1"/>
              </p:cNvSpPr>
              <p:nvPr/>
            </p:nvSpPr>
            <p:spPr bwMode="gray">
              <a:xfrm>
                <a:off x="649840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3" name="Line 45"/>
              <p:cNvSpPr>
                <a:spLocks noChangeShapeType="1"/>
              </p:cNvSpPr>
              <p:nvPr/>
            </p:nvSpPr>
            <p:spPr bwMode="gray">
              <a:xfrm>
                <a:off x="6581480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4" name="Line 46"/>
              <p:cNvSpPr>
                <a:spLocks noChangeShapeType="1"/>
              </p:cNvSpPr>
              <p:nvPr/>
            </p:nvSpPr>
            <p:spPr bwMode="gray">
              <a:xfrm>
                <a:off x="665936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5" name="Line 47"/>
              <p:cNvSpPr>
                <a:spLocks noChangeShapeType="1"/>
              </p:cNvSpPr>
              <p:nvPr/>
            </p:nvSpPr>
            <p:spPr bwMode="gray">
              <a:xfrm>
                <a:off x="674244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6" name="Line 48"/>
              <p:cNvSpPr>
                <a:spLocks noChangeShapeType="1"/>
              </p:cNvSpPr>
              <p:nvPr/>
            </p:nvSpPr>
            <p:spPr bwMode="gray">
              <a:xfrm>
                <a:off x="682032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7" name="Line 49"/>
              <p:cNvSpPr>
                <a:spLocks noChangeShapeType="1"/>
              </p:cNvSpPr>
              <p:nvPr/>
            </p:nvSpPr>
            <p:spPr bwMode="gray">
              <a:xfrm>
                <a:off x="690340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8" name="Line 50"/>
              <p:cNvSpPr>
                <a:spLocks noChangeShapeType="1"/>
              </p:cNvSpPr>
              <p:nvPr/>
            </p:nvSpPr>
            <p:spPr bwMode="gray">
              <a:xfrm>
                <a:off x="6981290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9" name="Line 51"/>
              <p:cNvSpPr>
                <a:spLocks noChangeShapeType="1"/>
              </p:cNvSpPr>
              <p:nvPr/>
            </p:nvSpPr>
            <p:spPr bwMode="gray">
              <a:xfrm>
                <a:off x="705917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0" name="Line 52"/>
              <p:cNvSpPr>
                <a:spLocks noChangeShapeType="1"/>
              </p:cNvSpPr>
              <p:nvPr/>
            </p:nvSpPr>
            <p:spPr bwMode="gray">
              <a:xfrm>
                <a:off x="7142250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1" name="Line 53"/>
              <p:cNvSpPr>
                <a:spLocks noChangeShapeType="1"/>
              </p:cNvSpPr>
              <p:nvPr/>
            </p:nvSpPr>
            <p:spPr bwMode="gray">
              <a:xfrm>
                <a:off x="722013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2" name="Line 54"/>
              <p:cNvSpPr>
                <a:spLocks noChangeShapeType="1"/>
              </p:cNvSpPr>
              <p:nvPr/>
            </p:nvSpPr>
            <p:spPr bwMode="gray">
              <a:xfrm>
                <a:off x="7303213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3" name="Line 55"/>
              <p:cNvSpPr>
                <a:spLocks noChangeShapeType="1"/>
              </p:cNvSpPr>
              <p:nvPr/>
            </p:nvSpPr>
            <p:spPr bwMode="gray">
              <a:xfrm>
                <a:off x="7381096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4" name="Line 56"/>
              <p:cNvSpPr>
                <a:spLocks noChangeShapeType="1"/>
              </p:cNvSpPr>
              <p:nvPr/>
            </p:nvSpPr>
            <p:spPr bwMode="gray">
              <a:xfrm>
                <a:off x="7458982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5" name="Line 57"/>
              <p:cNvSpPr>
                <a:spLocks noChangeShapeType="1"/>
              </p:cNvSpPr>
              <p:nvPr/>
            </p:nvSpPr>
            <p:spPr bwMode="gray">
              <a:xfrm>
                <a:off x="754205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6" name="Line 58"/>
              <p:cNvSpPr>
                <a:spLocks noChangeShapeType="1"/>
              </p:cNvSpPr>
              <p:nvPr/>
            </p:nvSpPr>
            <p:spPr bwMode="gray">
              <a:xfrm>
                <a:off x="7619942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7" name="Line 59"/>
              <p:cNvSpPr>
                <a:spLocks noChangeShapeType="1"/>
              </p:cNvSpPr>
              <p:nvPr/>
            </p:nvSpPr>
            <p:spPr bwMode="gray">
              <a:xfrm>
                <a:off x="7703019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8" name="Line 60"/>
              <p:cNvSpPr>
                <a:spLocks noChangeShapeType="1"/>
              </p:cNvSpPr>
              <p:nvPr/>
            </p:nvSpPr>
            <p:spPr bwMode="gray">
              <a:xfrm>
                <a:off x="7780905" y="744462"/>
                <a:ext cx="0" cy="1121538"/>
              </a:xfrm>
              <a:prstGeom prst="line">
                <a:avLst/>
              </a:prstGeom>
              <a:noFill/>
              <a:ln w="4763" cap="flat">
                <a:solidFill>
                  <a:srgbClr val="92949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9" name="Freeform 61"/>
              <p:cNvSpPr>
                <a:spLocks/>
              </p:cNvSpPr>
              <p:nvPr/>
            </p:nvSpPr>
            <p:spPr bwMode="gray">
              <a:xfrm>
                <a:off x="4411095" y="811963"/>
                <a:ext cx="763268" cy="1002117"/>
              </a:xfrm>
              <a:custGeom>
                <a:avLst/>
                <a:gdLst>
                  <a:gd name="T0" fmla="*/ 3 w 638"/>
                  <a:gd name="T1" fmla="*/ 375 h 835"/>
                  <a:gd name="T2" fmla="*/ 10 w 638"/>
                  <a:gd name="T3" fmla="*/ 327 h 835"/>
                  <a:gd name="T4" fmla="*/ 102 w 638"/>
                  <a:gd name="T5" fmla="*/ 111 h 835"/>
                  <a:gd name="T6" fmla="*/ 331 w 638"/>
                  <a:gd name="T7" fmla="*/ 0 h 835"/>
                  <a:gd name="T8" fmla="*/ 388 w 638"/>
                  <a:gd name="T9" fmla="*/ 6 h 835"/>
                  <a:gd name="T10" fmla="*/ 454 w 638"/>
                  <a:gd name="T11" fmla="*/ 27 h 835"/>
                  <a:gd name="T12" fmla="*/ 553 w 638"/>
                  <a:gd name="T13" fmla="*/ 108 h 835"/>
                  <a:gd name="T14" fmla="*/ 622 w 638"/>
                  <a:gd name="T15" fmla="*/ 266 h 835"/>
                  <a:gd name="T16" fmla="*/ 520 w 638"/>
                  <a:gd name="T17" fmla="*/ 266 h 835"/>
                  <a:gd name="T18" fmla="*/ 446 w 638"/>
                  <a:gd name="T19" fmla="*/ 136 h 835"/>
                  <a:gd name="T20" fmla="*/ 333 w 638"/>
                  <a:gd name="T21" fmla="*/ 94 h 835"/>
                  <a:gd name="T22" fmla="*/ 325 w 638"/>
                  <a:gd name="T23" fmla="*/ 94 h 835"/>
                  <a:gd name="T24" fmla="*/ 319 w 638"/>
                  <a:gd name="T25" fmla="*/ 95 h 835"/>
                  <a:gd name="T26" fmla="*/ 173 w 638"/>
                  <a:gd name="T27" fmla="*/ 179 h 835"/>
                  <a:gd name="T28" fmla="*/ 103 w 638"/>
                  <a:gd name="T29" fmla="*/ 403 h 835"/>
                  <a:gd name="T30" fmla="*/ 170 w 638"/>
                  <a:gd name="T31" fmla="*/ 657 h 835"/>
                  <a:gd name="T32" fmla="*/ 317 w 638"/>
                  <a:gd name="T33" fmla="*/ 736 h 835"/>
                  <a:gd name="T34" fmla="*/ 319 w 638"/>
                  <a:gd name="T35" fmla="*/ 736 h 835"/>
                  <a:gd name="T36" fmla="*/ 320 w 638"/>
                  <a:gd name="T37" fmla="*/ 736 h 835"/>
                  <a:gd name="T38" fmla="*/ 464 w 638"/>
                  <a:gd name="T39" fmla="*/ 675 h 835"/>
                  <a:gd name="T40" fmla="*/ 536 w 638"/>
                  <a:gd name="T41" fmla="*/ 515 h 835"/>
                  <a:gd name="T42" fmla="*/ 638 w 638"/>
                  <a:gd name="T43" fmla="*/ 515 h 835"/>
                  <a:gd name="T44" fmla="*/ 634 w 638"/>
                  <a:gd name="T45" fmla="*/ 543 h 835"/>
                  <a:gd name="T46" fmla="*/ 627 w 638"/>
                  <a:gd name="T47" fmla="*/ 573 h 835"/>
                  <a:gd name="T48" fmla="*/ 527 w 638"/>
                  <a:gd name="T49" fmla="*/ 751 h 835"/>
                  <a:gd name="T50" fmla="*/ 339 w 638"/>
                  <a:gd name="T51" fmla="*/ 832 h 835"/>
                  <a:gd name="T52" fmla="*/ 84 w 638"/>
                  <a:gd name="T53" fmla="*/ 712 h 835"/>
                  <a:gd name="T54" fmla="*/ 0 w 638"/>
                  <a:gd name="T55" fmla="*/ 421 h 835"/>
                  <a:gd name="T56" fmla="*/ 3 w 638"/>
                  <a:gd name="T57" fmla="*/ 375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38" h="835">
                    <a:moveTo>
                      <a:pt x="3" y="375"/>
                    </a:moveTo>
                    <a:cubicBezTo>
                      <a:pt x="5" y="359"/>
                      <a:pt x="7" y="343"/>
                      <a:pt x="10" y="327"/>
                    </a:cubicBezTo>
                    <a:cubicBezTo>
                      <a:pt x="23" y="249"/>
                      <a:pt x="54" y="177"/>
                      <a:pt x="102" y="111"/>
                    </a:cubicBezTo>
                    <a:cubicBezTo>
                      <a:pt x="150" y="44"/>
                      <a:pt x="226" y="7"/>
                      <a:pt x="331" y="0"/>
                    </a:cubicBezTo>
                    <a:cubicBezTo>
                      <a:pt x="348" y="0"/>
                      <a:pt x="367" y="2"/>
                      <a:pt x="388" y="6"/>
                    </a:cubicBezTo>
                    <a:cubicBezTo>
                      <a:pt x="409" y="10"/>
                      <a:pt x="431" y="17"/>
                      <a:pt x="454" y="27"/>
                    </a:cubicBezTo>
                    <a:cubicBezTo>
                      <a:pt x="489" y="44"/>
                      <a:pt x="522" y="71"/>
                      <a:pt x="553" y="108"/>
                    </a:cubicBezTo>
                    <a:cubicBezTo>
                      <a:pt x="584" y="145"/>
                      <a:pt x="607" y="198"/>
                      <a:pt x="622" y="266"/>
                    </a:cubicBezTo>
                    <a:lnTo>
                      <a:pt x="520" y="266"/>
                    </a:lnTo>
                    <a:cubicBezTo>
                      <a:pt x="505" y="208"/>
                      <a:pt x="481" y="165"/>
                      <a:pt x="446" y="136"/>
                    </a:cubicBezTo>
                    <a:cubicBezTo>
                      <a:pt x="411" y="108"/>
                      <a:pt x="373" y="94"/>
                      <a:pt x="333" y="94"/>
                    </a:cubicBezTo>
                    <a:cubicBezTo>
                      <a:pt x="330" y="94"/>
                      <a:pt x="328" y="94"/>
                      <a:pt x="325" y="94"/>
                    </a:cubicBezTo>
                    <a:cubicBezTo>
                      <a:pt x="323" y="94"/>
                      <a:pt x="321" y="94"/>
                      <a:pt x="319" y="95"/>
                    </a:cubicBezTo>
                    <a:cubicBezTo>
                      <a:pt x="266" y="99"/>
                      <a:pt x="218" y="127"/>
                      <a:pt x="173" y="179"/>
                    </a:cubicBezTo>
                    <a:cubicBezTo>
                      <a:pt x="129" y="231"/>
                      <a:pt x="106" y="306"/>
                      <a:pt x="103" y="403"/>
                    </a:cubicBezTo>
                    <a:cubicBezTo>
                      <a:pt x="103" y="520"/>
                      <a:pt x="125" y="605"/>
                      <a:pt x="170" y="657"/>
                    </a:cubicBezTo>
                    <a:cubicBezTo>
                      <a:pt x="215" y="709"/>
                      <a:pt x="264" y="735"/>
                      <a:pt x="317" y="736"/>
                    </a:cubicBezTo>
                    <a:cubicBezTo>
                      <a:pt x="318" y="736"/>
                      <a:pt x="318" y="736"/>
                      <a:pt x="319" y="736"/>
                    </a:cubicBezTo>
                    <a:cubicBezTo>
                      <a:pt x="319" y="736"/>
                      <a:pt x="319" y="736"/>
                      <a:pt x="320" y="736"/>
                    </a:cubicBezTo>
                    <a:cubicBezTo>
                      <a:pt x="372" y="736"/>
                      <a:pt x="420" y="716"/>
                      <a:pt x="464" y="675"/>
                    </a:cubicBezTo>
                    <a:cubicBezTo>
                      <a:pt x="508" y="635"/>
                      <a:pt x="532" y="582"/>
                      <a:pt x="536" y="515"/>
                    </a:cubicBezTo>
                    <a:lnTo>
                      <a:pt x="638" y="515"/>
                    </a:lnTo>
                    <a:cubicBezTo>
                      <a:pt x="637" y="524"/>
                      <a:pt x="635" y="534"/>
                      <a:pt x="634" y="543"/>
                    </a:cubicBezTo>
                    <a:cubicBezTo>
                      <a:pt x="632" y="553"/>
                      <a:pt x="630" y="563"/>
                      <a:pt x="627" y="573"/>
                    </a:cubicBezTo>
                    <a:cubicBezTo>
                      <a:pt x="610" y="638"/>
                      <a:pt x="576" y="697"/>
                      <a:pt x="527" y="751"/>
                    </a:cubicBezTo>
                    <a:cubicBezTo>
                      <a:pt x="477" y="805"/>
                      <a:pt x="414" y="832"/>
                      <a:pt x="339" y="832"/>
                    </a:cubicBezTo>
                    <a:cubicBezTo>
                      <a:pt x="225" y="835"/>
                      <a:pt x="140" y="796"/>
                      <a:pt x="84" y="712"/>
                    </a:cubicBezTo>
                    <a:cubicBezTo>
                      <a:pt x="28" y="629"/>
                      <a:pt x="0" y="532"/>
                      <a:pt x="0" y="421"/>
                    </a:cubicBezTo>
                    <a:cubicBezTo>
                      <a:pt x="1" y="406"/>
                      <a:pt x="2" y="390"/>
                      <a:pt x="3" y="375"/>
                    </a:cubicBezTo>
                    <a:close/>
                  </a:path>
                </a:pathLst>
              </a:custGeom>
              <a:solidFill>
                <a:srgbClr val="044D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0" name="Freeform 62"/>
              <p:cNvSpPr>
                <a:spLocks/>
              </p:cNvSpPr>
              <p:nvPr/>
            </p:nvSpPr>
            <p:spPr bwMode="gray">
              <a:xfrm>
                <a:off x="5231480" y="822348"/>
                <a:ext cx="768462" cy="960579"/>
              </a:xfrm>
              <a:custGeom>
                <a:avLst/>
                <a:gdLst>
                  <a:gd name="T0" fmla="*/ 324 w 646"/>
                  <a:gd name="T1" fmla="*/ 137 h 798"/>
                  <a:gd name="T2" fmla="*/ 111 w 646"/>
                  <a:gd name="T3" fmla="*/ 798 h 798"/>
                  <a:gd name="T4" fmla="*/ 0 w 646"/>
                  <a:gd name="T5" fmla="*/ 798 h 798"/>
                  <a:gd name="T6" fmla="*/ 261 w 646"/>
                  <a:gd name="T7" fmla="*/ 0 h 798"/>
                  <a:gd name="T8" fmla="*/ 379 w 646"/>
                  <a:gd name="T9" fmla="*/ 0 h 798"/>
                  <a:gd name="T10" fmla="*/ 646 w 646"/>
                  <a:gd name="T11" fmla="*/ 798 h 798"/>
                  <a:gd name="T12" fmla="*/ 536 w 646"/>
                  <a:gd name="T13" fmla="*/ 798 h 798"/>
                  <a:gd name="T14" fmla="*/ 324 w 646"/>
                  <a:gd name="T15" fmla="*/ 137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6" h="798">
                    <a:moveTo>
                      <a:pt x="324" y="137"/>
                    </a:moveTo>
                    <a:lnTo>
                      <a:pt x="111" y="798"/>
                    </a:lnTo>
                    <a:lnTo>
                      <a:pt x="0" y="798"/>
                    </a:lnTo>
                    <a:lnTo>
                      <a:pt x="261" y="0"/>
                    </a:lnTo>
                    <a:lnTo>
                      <a:pt x="379" y="0"/>
                    </a:lnTo>
                    <a:lnTo>
                      <a:pt x="646" y="798"/>
                    </a:lnTo>
                    <a:lnTo>
                      <a:pt x="536" y="798"/>
                    </a:lnTo>
                    <a:lnTo>
                      <a:pt x="324" y="137"/>
                    </a:lnTo>
                    <a:close/>
                  </a:path>
                </a:pathLst>
              </a:custGeom>
              <a:solidFill>
                <a:srgbClr val="929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1" name="Freeform 63"/>
              <p:cNvSpPr>
                <a:spLocks/>
              </p:cNvSpPr>
              <p:nvPr/>
            </p:nvSpPr>
            <p:spPr bwMode="gray">
              <a:xfrm>
                <a:off x="6114172" y="822348"/>
                <a:ext cx="856729" cy="960579"/>
              </a:xfrm>
              <a:custGeom>
                <a:avLst/>
                <a:gdLst>
                  <a:gd name="T0" fmla="*/ 0 w 719"/>
                  <a:gd name="T1" fmla="*/ 0 h 798"/>
                  <a:gd name="T2" fmla="*/ 146 w 719"/>
                  <a:gd name="T3" fmla="*/ 0 h 798"/>
                  <a:gd name="T4" fmla="*/ 359 w 719"/>
                  <a:gd name="T5" fmla="*/ 669 h 798"/>
                  <a:gd name="T6" fmla="*/ 572 w 719"/>
                  <a:gd name="T7" fmla="*/ 0 h 798"/>
                  <a:gd name="T8" fmla="*/ 719 w 719"/>
                  <a:gd name="T9" fmla="*/ 0 h 798"/>
                  <a:gd name="T10" fmla="*/ 719 w 719"/>
                  <a:gd name="T11" fmla="*/ 798 h 798"/>
                  <a:gd name="T12" fmla="*/ 612 w 719"/>
                  <a:gd name="T13" fmla="*/ 798 h 798"/>
                  <a:gd name="T14" fmla="*/ 612 w 719"/>
                  <a:gd name="T15" fmla="*/ 162 h 798"/>
                  <a:gd name="T16" fmla="*/ 408 w 719"/>
                  <a:gd name="T17" fmla="*/ 798 h 798"/>
                  <a:gd name="T18" fmla="*/ 310 w 719"/>
                  <a:gd name="T19" fmla="*/ 798 h 798"/>
                  <a:gd name="T20" fmla="*/ 106 w 719"/>
                  <a:gd name="T21" fmla="*/ 171 h 798"/>
                  <a:gd name="T22" fmla="*/ 106 w 719"/>
                  <a:gd name="T23" fmla="*/ 798 h 798"/>
                  <a:gd name="T24" fmla="*/ 0 w 719"/>
                  <a:gd name="T25" fmla="*/ 798 h 798"/>
                  <a:gd name="T26" fmla="*/ 0 w 719"/>
                  <a:gd name="T27" fmla="*/ 0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9" h="798">
                    <a:moveTo>
                      <a:pt x="0" y="0"/>
                    </a:moveTo>
                    <a:lnTo>
                      <a:pt x="146" y="0"/>
                    </a:lnTo>
                    <a:lnTo>
                      <a:pt x="359" y="669"/>
                    </a:lnTo>
                    <a:lnTo>
                      <a:pt x="572" y="0"/>
                    </a:lnTo>
                    <a:lnTo>
                      <a:pt x="719" y="0"/>
                    </a:lnTo>
                    <a:lnTo>
                      <a:pt x="719" y="798"/>
                    </a:lnTo>
                    <a:lnTo>
                      <a:pt x="612" y="798"/>
                    </a:lnTo>
                    <a:lnTo>
                      <a:pt x="612" y="162"/>
                    </a:lnTo>
                    <a:lnTo>
                      <a:pt x="408" y="798"/>
                    </a:lnTo>
                    <a:lnTo>
                      <a:pt x="310" y="798"/>
                    </a:lnTo>
                    <a:lnTo>
                      <a:pt x="106" y="171"/>
                    </a:lnTo>
                    <a:lnTo>
                      <a:pt x="106" y="798"/>
                    </a:lnTo>
                    <a:lnTo>
                      <a:pt x="0" y="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44D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2" name="Freeform 64"/>
              <p:cNvSpPr>
                <a:spLocks/>
              </p:cNvSpPr>
              <p:nvPr/>
            </p:nvSpPr>
            <p:spPr bwMode="gray">
              <a:xfrm>
                <a:off x="7100711" y="811963"/>
                <a:ext cx="700960" cy="1002117"/>
              </a:xfrm>
              <a:custGeom>
                <a:avLst/>
                <a:gdLst>
                  <a:gd name="T0" fmla="*/ 97 w 589"/>
                  <a:gd name="T1" fmla="*/ 550 h 834"/>
                  <a:gd name="T2" fmla="*/ 157 w 589"/>
                  <a:gd name="T3" fmla="*/ 693 h 834"/>
                  <a:gd name="T4" fmla="*/ 288 w 589"/>
                  <a:gd name="T5" fmla="*/ 742 h 834"/>
                  <a:gd name="T6" fmla="*/ 292 w 589"/>
                  <a:gd name="T7" fmla="*/ 742 h 834"/>
                  <a:gd name="T8" fmla="*/ 296 w 589"/>
                  <a:gd name="T9" fmla="*/ 742 h 834"/>
                  <a:gd name="T10" fmla="*/ 414 w 589"/>
                  <a:gd name="T11" fmla="*/ 710 h 834"/>
                  <a:gd name="T12" fmla="*/ 475 w 589"/>
                  <a:gd name="T13" fmla="*/ 618 h 834"/>
                  <a:gd name="T14" fmla="*/ 476 w 589"/>
                  <a:gd name="T15" fmla="*/ 610 h 834"/>
                  <a:gd name="T16" fmla="*/ 476 w 589"/>
                  <a:gd name="T17" fmla="*/ 602 h 834"/>
                  <a:gd name="T18" fmla="*/ 418 w 589"/>
                  <a:gd name="T19" fmla="*/ 499 h 834"/>
                  <a:gd name="T20" fmla="*/ 284 w 589"/>
                  <a:gd name="T21" fmla="*/ 456 h 834"/>
                  <a:gd name="T22" fmla="*/ 267 w 589"/>
                  <a:gd name="T23" fmla="*/ 452 h 834"/>
                  <a:gd name="T24" fmla="*/ 251 w 589"/>
                  <a:gd name="T25" fmla="*/ 448 h 834"/>
                  <a:gd name="T26" fmla="*/ 90 w 589"/>
                  <a:gd name="T27" fmla="*/ 383 h 834"/>
                  <a:gd name="T28" fmla="*/ 26 w 589"/>
                  <a:gd name="T29" fmla="*/ 206 h 834"/>
                  <a:gd name="T30" fmla="*/ 97 w 589"/>
                  <a:gd name="T31" fmla="*/ 61 h 834"/>
                  <a:gd name="T32" fmla="*/ 286 w 589"/>
                  <a:gd name="T33" fmla="*/ 0 h 834"/>
                  <a:gd name="T34" fmla="*/ 485 w 589"/>
                  <a:gd name="T35" fmla="*/ 62 h 834"/>
                  <a:gd name="T36" fmla="*/ 553 w 589"/>
                  <a:gd name="T37" fmla="*/ 240 h 834"/>
                  <a:gd name="T38" fmla="*/ 459 w 589"/>
                  <a:gd name="T39" fmla="*/ 240 h 834"/>
                  <a:gd name="T40" fmla="*/ 459 w 589"/>
                  <a:gd name="T41" fmla="*/ 237 h 834"/>
                  <a:gd name="T42" fmla="*/ 459 w 589"/>
                  <a:gd name="T43" fmla="*/ 233 h 834"/>
                  <a:gd name="T44" fmla="*/ 459 w 589"/>
                  <a:gd name="T45" fmla="*/ 231 h 834"/>
                  <a:gd name="T46" fmla="*/ 459 w 589"/>
                  <a:gd name="T47" fmla="*/ 228 h 834"/>
                  <a:gd name="T48" fmla="*/ 407 w 589"/>
                  <a:gd name="T49" fmla="*/ 124 h 834"/>
                  <a:gd name="T50" fmla="*/ 291 w 589"/>
                  <a:gd name="T51" fmla="*/ 86 h 834"/>
                  <a:gd name="T52" fmla="*/ 288 w 589"/>
                  <a:gd name="T53" fmla="*/ 86 h 834"/>
                  <a:gd name="T54" fmla="*/ 285 w 589"/>
                  <a:gd name="T55" fmla="*/ 86 h 834"/>
                  <a:gd name="T56" fmla="*/ 174 w 589"/>
                  <a:gd name="T57" fmla="*/ 119 h 834"/>
                  <a:gd name="T58" fmla="*/ 120 w 589"/>
                  <a:gd name="T59" fmla="*/ 223 h 834"/>
                  <a:gd name="T60" fmla="*/ 181 w 589"/>
                  <a:gd name="T61" fmla="*/ 305 h 834"/>
                  <a:gd name="T62" fmla="*/ 302 w 589"/>
                  <a:gd name="T63" fmla="*/ 345 h 834"/>
                  <a:gd name="T64" fmla="*/ 327 w 589"/>
                  <a:gd name="T65" fmla="*/ 351 h 834"/>
                  <a:gd name="T66" fmla="*/ 353 w 589"/>
                  <a:gd name="T67" fmla="*/ 358 h 834"/>
                  <a:gd name="T68" fmla="*/ 504 w 589"/>
                  <a:gd name="T69" fmla="*/ 420 h 834"/>
                  <a:gd name="T70" fmla="*/ 586 w 589"/>
                  <a:gd name="T71" fmla="*/ 567 h 834"/>
                  <a:gd name="T72" fmla="*/ 499 w 589"/>
                  <a:gd name="T73" fmla="*/ 764 h 834"/>
                  <a:gd name="T74" fmla="*/ 295 w 589"/>
                  <a:gd name="T75" fmla="*/ 834 h 834"/>
                  <a:gd name="T76" fmla="*/ 294 w 589"/>
                  <a:gd name="T77" fmla="*/ 834 h 834"/>
                  <a:gd name="T78" fmla="*/ 292 w 589"/>
                  <a:gd name="T79" fmla="*/ 834 h 834"/>
                  <a:gd name="T80" fmla="*/ 91 w 589"/>
                  <a:gd name="T81" fmla="*/ 765 h 834"/>
                  <a:gd name="T82" fmla="*/ 2 w 589"/>
                  <a:gd name="T83" fmla="*/ 550 h 834"/>
                  <a:gd name="T84" fmla="*/ 97 w 589"/>
                  <a:gd name="T85" fmla="*/ 550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89" h="834">
                    <a:moveTo>
                      <a:pt x="97" y="550"/>
                    </a:moveTo>
                    <a:cubicBezTo>
                      <a:pt x="97" y="614"/>
                      <a:pt x="117" y="662"/>
                      <a:pt x="157" y="693"/>
                    </a:cubicBezTo>
                    <a:cubicBezTo>
                      <a:pt x="197" y="724"/>
                      <a:pt x="240" y="740"/>
                      <a:pt x="288" y="742"/>
                    </a:cubicBezTo>
                    <a:cubicBezTo>
                      <a:pt x="290" y="742"/>
                      <a:pt x="291" y="742"/>
                      <a:pt x="292" y="742"/>
                    </a:cubicBezTo>
                    <a:cubicBezTo>
                      <a:pt x="294" y="742"/>
                      <a:pt x="295" y="742"/>
                      <a:pt x="296" y="742"/>
                    </a:cubicBezTo>
                    <a:cubicBezTo>
                      <a:pt x="339" y="742"/>
                      <a:pt x="378" y="732"/>
                      <a:pt x="414" y="710"/>
                    </a:cubicBezTo>
                    <a:cubicBezTo>
                      <a:pt x="450" y="689"/>
                      <a:pt x="470" y="658"/>
                      <a:pt x="475" y="618"/>
                    </a:cubicBezTo>
                    <a:cubicBezTo>
                      <a:pt x="476" y="615"/>
                      <a:pt x="476" y="613"/>
                      <a:pt x="476" y="610"/>
                    </a:cubicBezTo>
                    <a:cubicBezTo>
                      <a:pt x="476" y="607"/>
                      <a:pt x="476" y="605"/>
                      <a:pt x="476" y="602"/>
                    </a:cubicBezTo>
                    <a:cubicBezTo>
                      <a:pt x="476" y="551"/>
                      <a:pt x="457" y="517"/>
                      <a:pt x="418" y="499"/>
                    </a:cubicBezTo>
                    <a:cubicBezTo>
                      <a:pt x="379" y="481"/>
                      <a:pt x="334" y="467"/>
                      <a:pt x="284" y="456"/>
                    </a:cubicBezTo>
                    <a:cubicBezTo>
                      <a:pt x="278" y="454"/>
                      <a:pt x="273" y="453"/>
                      <a:pt x="267" y="452"/>
                    </a:cubicBezTo>
                    <a:cubicBezTo>
                      <a:pt x="262" y="451"/>
                      <a:pt x="257" y="450"/>
                      <a:pt x="251" y="448"/>
                    </a:cubicBezTo>
                    <a:cubicBezTo>
                      <a:pt x="192" y="434"/>
                      <a:pt x="138" y="413"/>
                      <a:pt x="90" y="383"/>
                    </a:cubicBezTo>
                    <a:cubicBezTo>
                      <a:pt x="41" y="353"/>
                      <a:pt x="20" y="294"/>
                      <a:pt x="26" y="206"/>
                    </a:cubicBezTo>
                    <a:cubicBezTo>
                      <a:pt x="30" y="150"/>
                      <a:pt x="54" y="102"/>
                      <a:pt x="97" y="61"/>
                    </a:cubicBezTo>
                    <a:cubicBezTo>
                      <a:pt x="141" y="20"/>
                      <a:pt x="204" y="0"/>
                      <a:pt x="286" y="0"/>
                    </a:cubicBezTo>
                    <a:cubicBezTo>
                      <a:pt x="369" y="0"/>
                      <a:pt x="435" y="21"/>
                      <a:pt x="485" y="62"/>
                    </a:cubicBezTo>
                    <a:cubicBezTo>
                      <a:pt x="535" y="104"/>
                      <a:pt x="557" y="163"/>
                      <a:pt x="553" y="240"/>
                    </a:cubicBezTo>
                    <a:lnTo>
                      <a:pt x="459" y="240"/>
                    </a:lnTo>
                    <a:cubicBezTo>
                      <a:pt x="459" y="238"/>
                      <a:pt x="459" y="237"/>
                      <a:pt x="459" y="237"/>
                    </a:cubicBezTo>
                    <a:cubicBezTo>
                      <a:pt x="459" y="236"/>
                      <a:pt x="459" y="235"/>
                      <a:pt x="459" y="233"/>
                    </a:cubicBezTo>
                    <a:cubicBezTo>
                      <a:pt x="459" y="233"/>
                      <a:pt x="459" y="232"/>
                      <a:pt x="459" y="231"/>
                    </a:cubicBezTo>
                    <a:cubicBezTo>
                      <a:pt x="459" y="229"/>
                      <a:pt x="459" y="229"/>
                      <a:pt x="459" y="228"/>
                    </a:cubicBezTo>
                    <a:cubicBezTo>
                      <a:pt x="459" y="183"/>
                      <a:pt x="442" y="148"/>
                      <a:pt x="407" y="124"/>
                    </a:cubicBezTo>
                    <a:cubicBezTo>
                      <a:pt x="372" y="100"/>
                      <a:pt x="333" y="88"/>
                      <a:pt x="291" y="86"/>
                    </a:cubicBezTo>
                    <a:cubicBezTo>
                      <a:pt x="290" y="86"/>
                      <a:pt x="289" y="86"/>
                      <a:pt x="288" y="86"/>
                    </a:cubicBezTo>
                    <a:cubicBezTo>
                      <a:pt x="287" y="86"/>
                      <a:pt x="286" y="86"/>
                      <a:pt x="285" y="86"/>
                    </a:cubicBezTo>
                    <a:cubicBezTo>
                      <a:pt x="245" y="86"/>
                      <a:pt x="207" y="97"/>
                      <a:pt x="174" y="119"/>
                    </a:cubicBezTo>
                    <a:cubicBezTo>
                      <a:pt x="140" y="142"/>
                      <a:pt x="122" y="176"/>
                      <a:pt x="120" y="223"/>
                    </a:cubicBezTo>
                    <a:cubicBezTo>
                      <a:pt x="126" y="262"/>
                      <a:pt x="146" y="289"/>
                      <a:pt x="181" y="305"/>
                    </a:cubicBezTo>
                    <a:cubicBezTo>
                      <a:pt x="216" y="320"/>
                      <a:pt x="256" y="334"/>
                      <a:pt x="302" y="345"/>
                    </a:cubicBezTo>
                    <a:cubicBezTo>
                      <a:pt x="310" y="347"/>
                      <a:pt x="319" y="349"/>
                      <a:pt x="327" y="351"/>
                    </a:cubicBezTo>
                    <a:cubicBezTo>
                      <a:pt x="336" y="353"/>
                      <a:pt x="345" y="355"/>
                      <a:pt x="353" y="358"/>
                    </a:cubicBezTo>
                    <a:cubicBezTo>
                      <a:pt x="407" y="371"/>
                      <a:pt x="458" y="392"/>
                      <a:pt x="504" y="420"/>
                    </a:cubicBezTo>
                    <a:cubicBezTo>
                      <a:pt x="550" y="448"/>
                      <a:pt x="577" y="497"/>
                      <a:pt x="586" y="567"/>
                    </a:cubicBezTo>
                    <a:cubicBezTo>
                      <a:pt x="589" y="653"/>
                      <a:pt x="561" y="719"/>
                      <a:pt x="499" y="764"/>
                    </a:cubicBezTo>
                    <a:cubicBezTo>
                      <a:pt x="438" y="809"/>
                      <a:pt x="370" y="833"/>
                      <a:pt x="295" y="834"/>
                    </a:cubicBezTo>
                    <a:cubicBezTo>
                      <a:pt x="295" y="834"/>
                      <a:pt x="294" y="834"/>
                      <a:pt x="294" y="834"/>
                    </a:cubicBezTo>
                    <a:cubicBezTo>
                      <a:pt x="294" y="834"/>
                      <a:pt x="293" y="834"/>
                      <a:pt x="292" y="834"/>
                    </a:cubicBezTo>
                    <a:cubicBezTo>
                      <a:pt x="219" y="834"/>
                      <a:pt x="152" y="811"/>
                      <a:pt x="91" y="765"/>
                    </a:cubicBezTo>
                    <a:cubicBezTo>
                      <a:pt x="30" y="719"/>
                      <a:pt x="0" y="647"/>
                      <a:pt x="2" y="550"/>
                    </a:cubicBezTo>
                    <a:lnTo>
                      <a:pt x="97" y="550"/>
                    </a:lnTo>
                    <a:close/>
                  </a:path>
                </a:pathLst>
              </a:custGeom>
              <a:solidFill>
                <a:srgbClr val="044D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3" name="Freeform 66"/>
              <p:cNvSpPr>
                <a:spLocks noEditPoints="1"/>
              </p:cNvSpPr>
              <p:nvPr/>
            </p:nvSpPr>
            <p:spPr bwMode="gray">
              <a:xfrm>
                <a:off x="6020711" y="516000"/>
                <a:ext cx="103846" cy="129809"/>
              </a:xfrm>
              <a:custGeom>
                <a:avLst/>
                <a:gdLst>
                  <a:gd name="T0" fmla="*/ 14 w 87"/>
                  <a:gd name="T1" fmla="*/ 74 h 109"/>
                  <a:gd name="T2" fmla="*/ 21 w 87"/>
                  <a:gd name="T3" fmla="*/ 87 h 109"/>
                  <a:gd name="T4" fmla="*/ 31 w 87"/>
                  <a:gd name="T5" fmla="*/ 95 h 109"/>
                  <a:gd name="T6" fmla="*/ 43 w 87"/>
                  <a:gd name="T7" fmla="*/ 98 h 109"/>
                  <a:gd name="T8" fmla="*/ 56 w 87"/>
                  <a:gd name="T9" fmla="*/ 95 h 109"/>
                  <a:gd name="T10" fmla="*/ 66 w 87"/>
                  <a:gd name="T11" fmla="*/ 86 h 109"/>
                  <a:gd name="T12" fmla="*/ 72 w 87"/>
                  <a:gd name="T13" fmla="*/ 73 h 109"/>
                  <a:gd name="T14" fmla="*/ 75 w 87"/>
                  <a:gd name="T15" fmla="*/ 55 h 109"/>
                  <a:gd name="T16" fmla="*/ 74 w 87"/>
                  <a:gd name="T17" fmla="*/ 43 h 109"/>
                  <a:gd name="T18" fmla="*/ 71 w 87"/>
                  <a:gd name="T19" fmla="*/ 32 h 109"/>
                  <a:gd name="T20" fmla="*/ 66 w 87"/>
                  <a:gd name="T21" fmla="*/ 24 h 109"/>
                  <a:gd name="T22" fmla="*/ 60 w 87"/>
                  <a:gd name="T23" fmla="*/ 17 h 109"/>
                  <a:gd name="T24" fmla="*/ 52 w 87"/>
                  <a:gd name="T25" fmla="*/ 13 h 109"/>
                  <a:gd name="T26" fmla="*/ 43 w 87"/>
                  <a:gd name="T27" fmla="*/ 12 h 109"/>
                  <a:gd name="T28" fmla="*/ 32 w 87"/>
                  <a:gd name="T29" fmla="*/ 15 h 109"/>
                  <a:gd name="T30" fmla="*/ 21 w 87"/>
                  <a:gd name="T31" fmla="*/ 22 h 109"/>
                  <a:gd name="T32" fmla="*/ 14 w 87"/>
                  <a:gd name="T33" fmla="*/ 36 h 109"/>
                  <a:gd name="T34" fmla="*/ 12 w 87"/>
                  <a:gd name="T35" fmla="*/ 56 h 109"/>
                  <a:gd name="T36" fmla="*/ 14 w 87"/>
                  <a:gd name="T37" fmla="*/ 74 h 109"/>
                  <a:gd name="T38" fmla="*/ 3 w 87"/>
                  <a:gd name="T39" fmla="*/ 33 h 109"/>
                  <a:gd name="T40" fmla="*/ 12 w 87"/>
                  <a:gd name="T41" fmla="*/ 15 h 109"/>
                  <a:gd name="T42" fmla="*/ 26 w 87"/>
                  <a:gd name="T43" fmla="*/ 4 h 109"/>
                  <a:gd name="T44" fmla="*/ 43 w 87"/>
                  <a:gd name="T45" fmla="*/ 0 h 109"/>
                  <a:gd name="T46" fmla="*/ 56 w 87"/>
                  <a:gd name="T47" fmla="*/ 2 h 109"/>
                  <a:gd name="T48" fmla="*/ 66 w 87"/>
                  <a:gd name="T49" fmla="*/ 7 h 109"/>
                  <a:gd name="T50" fmla="*/ 75 w 87"/>
                  <a:gd name="T51" fmla="*/ 15 h 109"/>
                  <a:gd name="T52" fmla="*/ 82 w 87"/>
                  <a:gd name="T53" fmla="*/ 26 h 109"/>
                  <a:gd name="T54" fmla="*/ 86 w 87"/>
                  <a:gd name="T55" fmla="*/ 40 h 109"/>
                  <a:gd name="T56" fmla="*/ 87 w 87"/>
                  <a:gd name="T57" fmla="*/ 55 h 109"/>
                  <a:gd name="T58" fmla="*/ 86 w 87"/>
                  <a:gd name="T59" fmla="*/ 70 h 109"/>
                  <a:gd name="T60" fmla="*/ 81 w 87"/>
                  <a:gd name="T61" fmla="*/ 84 h 109"/>
                  <a:gd name="T62" fmla="*/ 75 w 87"/>
                  <a:gd name="T63" fmla="*/ 95 h 109"/>
                  <a:gd name="T64" fmla="*/ 66 w 87"/>
                  <a:gd name="T65" fmla="*/ 103 h 109"/>
                  <a:gd name="T66" fmla="*/ 55 w 87"/>
                  <a:gd name="T67" fmla="*/ 108 h 109"/>
                  <a:gd name="T68" fmla="*/ 43 w 87"/>
                  <a:gd name="T69" fmla="*/ 109 h 109"/>
                  <a:gd name="T70" fmla="*/ 31 w 87"/>
                  <a:gd name="T71" fmla="*/ 108 h 109"/>
                  <a:gd name="T72" fmla="*/ 20 w 87"/>
                  <a:gd name="T73" fmla="*/ 102 h 109"/>
                  <a:gd name="T74" fmla="*/ 11 w 87"/>
                  <a:gd name="T75" fmla="*/ 94 h 109"/>
                  <a:gd name="T76" fmla="*/ 5 w 87"/>
                  <a:gd name="T77" fmla="*/ 83 h 109"/>
                  <a:gd name="T78" fmla="*/ 1 w 87"/>
                  <a:gd name="T79" fmla="*/ 70 h 109"/>
                  <a:gd name="T80" fmla="*/ 0 w 87"/>
                  <a:gd name="T81" fmla="*/ 56 h 109"/>
                  <a:gd name="T82" fmla="*/ 3 w 87"/>
                  <a:gd name="T83" fmla="*/ 3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" h="109">
                    <a:moveTo>
                      <a:pt x="14" y="74"/>
                    </a:moveTo>
                    <a:cubicBezTo>
                      <a:pt x="16" y="79"/>
                      <a:pt x="18" y="83"/>
                      <a:pt x="21" y="87"/>
                    </a:cubicBezTo>
                    <a:cubicBezTo>
                      <a:pt x="24" y="90"/>
                      <a:pt x="27" y="93"/>
                      <a:pt x="31" y="95"/>
                    </a:cubicBezTo>
                    <a:cubicBezTo>
                      <a:pt x="35" y="97"/>
                      <a:pt x="39" y="98"/>
                      <a:pt x="43" y="98"/>
                    </a:cubicBezTo>
                    <a:cubicBezTo>
                      <a:pt x="48" y="98"/>
                      <a:pt x="52" y="97"/>
                      <a:pt x="56" y="95"/>
                    </a:cubicBezTo>
                    <a:cubicBezTo>
                      <a:pt x="60" y="93"/>
                      <a:pt x="63" y="90"/>
                      <a:pt x="66" y="86"/>
                    </a:cubicBezTo>
                    <a:cubicBezTo>
                      <a:pt x="69" y="83"/>
                      <a:pt x="71" y="78"/>
                      <a:pt x="72" y="73"/>
                    </a:cubicBezTo>
                    <a:cubicBezTo>
                      <a:pt x="74" y="68"/>
                      <a:pt x="75" y="62"/>
                      <a:pt x="75" y="55"/>
                    </a:cubicBezTo>
                    <a:cubicBezTo>
                      <a:pt x="75" y="51"/>
                      <a:pt x="74" y="47"/>
                      <a:pt x="74" y="43"/>
                    </a:cubicBezTo>
                    <a:cubicBezTo>
                      <a:pt x="73" y="39"/>
                      <a:pt x="72" y="36"/>
                      <a:pt x="71" y="32"/>
                    </a:cubicBezTo>
                    <a:cubicBezTo>
                      <a:pt x="70" y="29"/>
                      <a:pt x="68" y="26"/>
                      <a:pt x="66" y="24"/>
                    </a:cubicBezTo>
                    <a:cubicBezTo>
                      <a:pt x="64" y="21"/>
                      <a:pt x="62" y="19"/>
                      <a:pt x="60" y="17"/>
                    </a:cubicBezTo>
                    <a:cubicBezTo>
                      <a:pt x="57" y="16"/>
                      <a:pt x="55" y="14"/>
                      <a:pt x="52" y="13"/>
                    </a:cubicBezTo>
                    <a:cubicBezTo>
                      <a:pt x="49" y="13"/>
                      <a:pt x="46" y="12"/>
                      <a:pt x="43" y="12"/>
                    </a:cubicBezTo>
                    <a:cubicBezTo>
                      <a:pt x="39" y="12"/>
                      <a:pt x="35" y="13"/>
                      <a:pt x="32" y="15"/>
                    </a:cubicBezTo>
                    <a:cubicBezTo>
                      <a:pt x="28" y="16"/>
                      <a:pt x="24" y="19"/>
                      <a:pt x="21" y="22"/>
                    </a:cubicBezTo>
                    <a:cubicBezTo>
                      <a:pt x="18" y="26"/>
                      <a:pt x="16" y="30"/>
                      <a:pt x="14" y="36"/>
                    </a:cubicBezTo>
                    <a:cubicBezTo>
                      <a:pt x="13" y="42"/>
                      <a:pt x="12" y="49"/>
                      <a:pt x="12" y="56"/>
                    </a:cubicBezTo>
                    <a:cubicBezTo>
                      <a:pt x="12" y="63"/>
                      <a:pt x="13" y="69"/>
                      <a:pt x="14" y="74"/>
                    </a:cubicBezTo>
                    <a:close/>
                    <a:moveTo>
                      <a:pt x="3" y="33"/>
                    </a:moveTo>
                    <a:cubicBezTo>
                      <a:pt x="5" y="26"/>
                      <a:pt x="8" y="20"/>
                      <a:pt x="12" y="15"/>
                    </a:cubicBezTo>
                    <a:cubicBezTo>
                      <a:pt x="16" y="10"/>
                      <a:pt x="21" y="6"/>
                      <a:pt x="26" y="4"/>
                    </a:cubicBezTo>
                    <a:cubicBezTo>
                      <a:pt x="31" y="1"/>
                      <a:pt x="37" y="0"/>
                      <a:pt x="43" y="0"/>
                    </a:cubicBezTo>
                    <a:cubicBezTo>
                      <a:pt x="48" y="0"/>
                      <a:pt x="52" y="1"/>
                      <a:pt x="56" y="2"/>
                    </a:cubicBezTo>
                    <a:cubicBezTo>
                      <a:pt x="59" y="3"/>
                      <a:pt x="63" y="5"/>
                      <a:pt x="66" y="7"/>
                    </a:cubicBezTo>
                    <a:cubicBezTo>
                      <a:pt x="69" y="9"/>
                      <a:pt x="72" y="12"/>
                      <a:pt x="75" y="15"/>
                    </a:cubicBezTo>
                    <a:cubicBezTo>
                      <a:pt x="78" y="19"/>
                      <a:pt x="80" y="22"/>
                      <a:pt x="82" y="26"/>
                    </a:cubicBezTo>
                    <a:cubicBezTo>
                      <a:pt x="83" y="31"/>
                      <a:pt x="85" y="35"/>
                      <a:pt x="86" y="40"/>
                    </a:cubicBezTo>
                    <a:cubicBezTo>
                      <a:pt x="87" y="45"/>
                      <a:pt x="87" y="50"/>
                      <a:pt x="87" y="55"/>
                    </a:cubicBezTo>
                    <a:cubicBezTo>
                      <a:pt x="87" y="60"/>
                      <a:pt x="87" y="65"/>
                      <a:pt x="86" y="70"/>
                    </a:cubicBezTo>
                    <a:cubicBezTo>
                      <a:pt x="85" y="75"/>
                      <a:pt x="83" y="80"/>
                      <a:pt x="81" y="84"/>
                    </a:cubicBezTo>
                    <a:cubicBezTo>
                      <a:pt x="80" y="88"/>
                      <a:pt x="77" y="92"/>
                      <a:pt x="75" y="95"/>
                    </a:cubicBezTo>
                    <a:cubicBezTo>
                      <a:pt x="72" y="98"/>
                      <a:pt x="69" y="101"/>
                      <a:pt x="66" y="103"/>
                    </a:cubicBezTo>
                    <a:cubicBezTo>
                      <a:pt x="62" y="105"/>
                      <a:pt x="58" y="107"/>
                      <a:pt x="55" y="108"/>
                    </a:cubicBezTo>
                    <a:cubicBezTo>
                      <a:pt x="51" y="109"/>
                      <a:pt x="47" y="109"/>
                      <a:pt x="43" y="109"/>
                    </a:cubicBezTo>
                    <a:cubicBezTo>
                      <a:pt x="39" y="109"/>
                      <a:pt x="35" y="109"/>
                      <a:pt x="31" y="108"/>
                    </a:cubicBezTo>
                    <a:cubicBezTo>
                      <a:pt x="27" y="107"/>
                      <a:pt x="24" y="105"/>
                      <a:pt x="20" y="102"/>
                    </a:cubicBezTo>
                    <a:cubicBezTo>
                      <a:pt x="17" y="100"/>
                      <a:pt x="14" y="97"/>
                      <a:pt x="11" y="94"/>
                    </a:cubicBezTo>
                    <a:cubicBezTo>
                      <a:pt x="9" y="91"/>
                      <a:pt x="7" y="87"/>
                      <a:pt x="5" y="83"/>
                    </a:cubicBezTo>
                    <a:cubicBezTo>
                      <a:pt x="3" y="79"/>
                      <a:pt x="2" y="74"/>
                      <a:pt x="1" y="70"/>
                    </a:cubicBezTo>
                    <a:cubicBezTo>
                      <a:pt x="0" y="65"/>
                      <a:pt x="0" y="61"/>
                      <a:pt x="0" y="56"/>
                    </a:cubicBezTo>
                    <a:cubicBezTo>
                      <a:pt x="0" y="47"/>
                      <a:pt x="1" y="40"/>
                      <a:pt x="3" y="33"/>
                    </a:cubicBez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4" name="Freeform 67"/>
              <p:cNvSpPr>
                <a:spLocks/>
              </p:cNvSpPr>
              <p:nvPr/>
            </p:nvSpPr>
            <p:spPr bwMode="gray">
              <a:xfrm>
                <a:off x="6140135" y="552348"/>
                <a:ext cx="62308" cy="93462"/>
              </a:xfrm>
              <a:custGeom>
                <a:avLst/>
                <a:gdLst>
                  <a:gd name="T0" fmla="*/ 43 w 53"/>
                  <a:gd name="T1" fmla="*/ 66 h 78"/>
                  <a:gd name="T2" fmla="*/ 34 w 53"/>
                  <a:gd name="T3" fmla="*/ 75 h 78"/>
                  <a:gd name="T4" fmla="*/ 22 w 53"/>
                  <a:gd name="T5" fmla="*/ 78 h 78"/>
                  <a:gd name="T6" fmla="*/ 17 w 53"/>
                  <a:gd name="T7" fmla="*/ 78 h 78"/>
                  <a:gd name="T8" fmla="*/ 11 w 53"/>
                  <a:gd name="T9" fmla="*/ 76 h 78"/>
                  <a:gd name="T10" fmla="*/ 7 w 53"/>
                  <a:gd name="T11" fmla="*/ 73 h 78"/>
                  <a:gd name="T12" fmla="*/ 4 w 53"/>
                  <a:gd name="T13" fmla="*/ 69 h 78"/>
                  <a:gd name="T14" fmla="*/ 2 w 53"/>
                  <a:gd name="T15" fmla="*/ 65 h 78"/>
                  <a:gd name="T16" fmla="*/ 0 w 53"/>
                  <a:gd name="T17" fmla="*/ 60 h 78"/>
                  <a:gd name="T18" fmla="*/ 0 w 53"/>
                  <a:gd name="T19" fmla="*/ 55 h 78"/>
                  <a:gd name="T20" fmla="*/ 0 w 53"/>
                  <a:gd name="T21" fmla="*/ 48 h 78"/>
                  <a:gd name="T22" fmla="*/ 0 w 53"/>
                  <a:gd name="T23" fmla="*/ 0 h 78"/>
                  <a:gd name="T24" fmla="*/ 11 w 53"/>
                  <a:gd name="T25" fmla="*/ 0 h 78"/>
                  <a:gd name="T26" fmla="*/ 11 w 53"/>
                  <a:gd name="T27" fmla="*/ 43 h 78"/>
                  <a:gd name="T28" fmla="*/ 11 w 53"/>
                  <a:gd name="T29" fmla="*/ 51 h 78"/>
                  <a:gd name="T30" fmla="*/ 12 w 53"/>
                  <a:gd name="T31" fmla="*/ 56 h 78"/>
                  <a:gd name="T32" fmla="*/ 13 w 53"/>
                  <a:gd name="T33" fmla="*/ 61 h 78"/>
                  <a:gd name="T34" fmla="*/ 16 w 53"/>
                  <a:gd name="T35" fmla="*/ 65 h 78"/>
                  <a:gd name="T36" fmla="*/ 20 w 53"/>
                  <a:gd name="T37" fmla="*/ 67 h 78"/>
                  <a:gd name="T38" fmla="*/ 24 w 53"/>
                  <a:gd name="T39" fmla="*/ 67 h 78"/>
                  <a:gd name="T40" fmla="*/ 29 w 53"/>
                  <a:gd name="T41" fmla="*/ 67 h 78"/>
                  <a:gd name="T42" fmla="*/ 34 w 53"/>
                  <a:gd name="T43" fmla="*/ 64 h 78"/>
                  <a:gd name="T44" fmla="*/ 38 w 53"/>
                  <a:gd name="T45" fmla="*/ 61 h 78"/>
                  <a:gd name="T46" fmla="*/ 40 w 53"/>
                  <a:gd name="T47" fmla="*/ 56 h 78"/>
                  <a:gd name="T48" fmla="*/ 42 w 53"/>
                  <a:gd name="T49" fmla="*/ 50 h 78"/>
                  <a:gd name="T50" fmla="*/ 42 w 53"/>
                  <a:gd name="T51" fmla="*/ 41 h 78"/>
                  <a:gd name="T52" fmla="*/ 42 w 53"/>
                  <a:gd name="T53" fmla="*/ 0 h 78"/>
                  <a:gd name="T54" fmla="*/ 53 w 53"/>
                  <a:gd name="T55" fmla="*/ 0 h 78"/>
                  <a:gd name="T56" fmla="*/ 53 w 53"/>
                  <a:gd name="T57" fmla="*/ 77 h 78"/>
                  <a:gd name="T58" fmla="*/ 43 w 53"/>
                  <a:gd name="T59" fmla="*/ 77 h 78"/>
                  <a:gd name="T60" fmla="*/ 43 w 53"/>
                  <a:gd name="T61" fmla="*/ 6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3" h="78">
                    <a:moveTo>
                      <a:pt x="43" y="66"/>
                    </a:moveTo>
                    <a:cubicBezTo>
                      <a:pt x="41" y="70"/>
                      <a:pt x="38" y="73"/>
                      <a:pt x="34" y="75"/>
                    </a:cubicBezTo>
                    <a:cubicBezTo>
                      <a:pt x="31" y="77"/>
                      <a:pt x="27" y="78"/>
                      <a:pt x="22" y="78"/>
                    </a:cubicBezTo>
                    <a:cubicBezTo>
                      <a:pt x="20" y="78"/>
                      <a:pt x="18" y="78"/>
                      <a:pt x="17" y="78"/>
                    </a:cubicBezTo>
                    <a:cubicBezTo>
                      <a:pt x="15" y="77"/>
                      <a:pt x="13" y="77"/>
                      <a:pt x="11" y="76"/>
                    </a:cubicBezTo>
                    <a:cubicBezTo>
                      <a:pt x="10" y="75"/>
                      <a:pt x="8" y="74"/>
                      <a:pt x="7" y="73"/>
                    </a:cubicBezTo>
                    <a:cubicBezTo>
                      <a:pt x="6" y="72"/>
                      <a:pt x="5" y="71"/>
                      <a:pt x="4" y="69"/>
                    </a:cubicBezTo>
                    <a:cubicBezTo>
                      <a:pt x="3" y="68"/>
                      <a:pt x="2" y="67"/>
                      <a:pt x="2" y="65"/>
                    </a:cubicBezTo>
                    <a:cubicBezTo>
                      <a:pt x="1" y="63"/>
                      <a:pt x="1" y="62"/>
                      <a:pt x="0" y="60"/>
                    </a:cubicBezTo>
                    <a:cubicBezTo>
                      <a:pt x="0" y="58"/>
                      <a:pt x="0" y="57"/>
                      <a:pt x="0" y="55"/>
                    </a:cubicBezTo>
                    <a:cubicBezTo>
                      <a:pt x="0" y="53"/>
                      <a:pt x="0" y="50"/>
                      <a:pt x="0" y="48"/>
                    </a:cubicBezTo>
                    <a:lnTo>
                      <a:pt x="0" y="0"/>
                    </a:lnTo>
                    <a:lnTo>
                      <a:pt x="11" y="0"/>
                    </a:lnTo>
                    <a:lnTo>
                      <a:pt x="11" y="43"/>
                    </a:lnTo>
                    <a:cubicBezTo>
                      <a:pt x="11" y="46"/>
                      <a:pt x="11" y="49"/>
                      <a:pt x="11" y="51"/>
                    </a:cubicBezTo>
                    <a:cubicBezTo>
                      <a:pt x="11" y="54"/>
                      <a:pt x="11" y="55"/>
                      <a:pt x="12" y="56"/>
                    </a:cubicBezTo>
                    <a:cubicBezTo>
                      <a:pt x="12" y="58"/>
                      <a:pt x="12" y="60"/>
                      <a:pt x="13" y="61"/>
                    </a:cubicBezTo>
                    <a:cubicBezTo>
                      <a:pt x="14" y="62"/>
                      <a:pt x="15" y="64"/>
                      <a:pt x="16" y="65"/>
                    </a:cubicBezTo>
                    <a:cubicBezTo>
                      <a:pt x="17" y="66"/>
                      <a:pt x="19" y="66"/>
                      <a:pt x="20" y="67"/>
                    </a:cubicBezTo>
                    <a:cubicBezTo>
                      <a:pt x="21" y="67"/>
                      <a:pt x="23" y="67"/>
                      <a:pt x="24" y="67"/>
                    </a:cubicBezTo>
                    <a:cubicBezTo>
                      <a:pt x="26" y="67"/>
                      <a:pt x="28" y="67"/>
                      <a:pt x="29" y="67"/>
                    </a:cubicBezTo>
                    <a:cubicBezTo>
                      <a:pt x="31" y="66"/>
                      <a:pt x="32" y="65"/>
                      <a:pt x="34" y="64"/>
                    </a:cubicBezTo>
                    <a:cubicBezTo>
                      <a:pt x="36" y="63"/>
                      <a:pt x="37" y="62"/>
                      <a:pt x="38" y="61"/>
                    </a:cubicBezTo>
                    <a:cubicBezTo>
                      <a:pt x="39" y="59"/>
                      <a:pt x="40" y="58"/>
                      <a:pt x="40" y="56"/>
                    </a:cubicBezTo>
                    <a:cubicBezTo>
                      <a:pt x="41" y="55"/>
                      <a:pt x="41" y="52"/>
                      <a:pt x="42" y="50"/>
                    </a:cubicBezTo>
                    <a:cubicBezTo>
                      <a:pt x="42" y="47"/>
                      <a:pt x="42" y="45"/>
                      <a:pt x="42" y="41"/>
                    </a:cubicBezTo>
                    <a:lnTo>
                      <a:pt x="42" y="0"/>
                    </a:lnTo>
                    <a:lnTo>
                      <a:pt x="53" y="0"/>
                    </a:lnTo>
                    <a:lnTo>
                      <a:pt x="53" y="77"/>
                    </a:lnTo>
                    <a:lnTo>
                      <a:pt x="43" y="77"/>
                    </a:lnTo>
                    <a:lnTo>
                      <a:pt x="43" y="66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5" name="Freeform 68"/>
              <p:cNvSpPr>
                <a:spLocks/>
              </p:cNvSpPr>
              <p:nvPr/>
            </p:nvSpPr>
            <p:spPr bwMode="gray">
              <a:xfrm>
                <a:off x="6223212" y="552348"/>
                <a:ext cx="46729" cy="93462"/>
              </a:xfrm>
              <a:custGeom>
                <a:avLst/>
                <a:gdLst>
                  <a:gd name="T0" fmla="*/ 0 w 36"/>
                  <a:gd name="T1" fmla="*/ 2 h 79"/>
                  <a:gd name="T2" fmla="*/ 10 w 36"/>
                  <a:gd name="T3" fmla="*/ 2 h 79"/>
                  <a:gd name="T4" fmla="*/ 10 w 36"/>
                  <a:gd name="T5" fmla="*/ 14 h 79"/>
                  <a:gd name="T6" fmla="*/ 13 w 36"/>
                  <a:gd name="T7" fmla="*/ 7 h 79"/>
                  <a:gd name="T8" fmla="*/ 17 w 36"/>
                  <a:gd name="T9" fmla="*/ 3 h 79"/>
                  <a:gd name="T10" fmla="*/ 20 w 36"/>
                  <a:gd name="T11" fmla="*/ 1 h 79"/>
                  <a:gd name="T12" fmla="*/ 24 w 36"/>
                  <a:gd name="T13" fmla="*/ 0 h 79"/>
                  <a:gd name="T14" fmla="*/ 30 w 36"/>
                  <a:gd name="T15" fmla="*/ 1 h 79"/>
                  <a:gd name="T16" fmla="*/ 36 w 36"/>
                  <a:gd name="T17" fmla="*/ 5 h 79"/>
                  <a:gd name="T18" fmla="*/ 32 w 36"/>
                  <a:gd name="T19" fmla="*/ 17 h 79"/>
                  <a:gd name="T20" fmla="*/ 28 w 36"/>
                  <a:gd name="T21" fmla="*/ 15 h 79"/>
                  <a:gd name="T22" fmla="*/ 23 w 36"/>
                  <a:gd name="T23" fmla="*/ 14 h 79"/>
                  <a:gd name="T24" fmla="*/ 20 w 36"/>
                  <a:gd name="T25" fmla="*/ 14 h 79"/>
                  <a:gd name="T26" fmla="*/ 17 w 36"/>
                  <a:gd name="T27" fmla="*/ 16 h 79"/>
                  <a:gd name="T28" fmla="*/ 14 w 36"/>
                  <a:gd name="T29" fmla="*/ 19 h 79"/>
                  <a:gd name="T30" fmla="*/ 13 w 36"/>
                  <a:gd name="T31" fmla="*/ 23 h 79"/>
                  <a:gd name="T32" fmla="*/ 11 w 36"/>
                  <a:gd name="T33" fmla="*/ 31 h 79"/>
                  <a:gd name="T34" fmla="*/ 11 w 36"/>
                  <a:gd name="T35" fmla="*/ 39 h 79"/>
                  <a:gd name="T36" fmla="*/ 11 w 36"/>
                  <a:gd name="T37" fmla="*/ 79 h 79"/>
                  <a:gd name="T38" fmla="*/ 0 w 36"/>
                  <a:gd name="T39" fmla="*/ 79 h 79"/>
                  <a:gd name="T40" fmla="*/ 0 w 36"/>
                  <a:gd name="T41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79">
                    <a:moveTo>
                      <a:pt x="0" y="2"/>
                    </a:moveTo>
                    <a:lnTo>
                      <a:pt x="10" y="2"/>
                    </a:lnTo>
                    <a:lnTo>
                      <a:pt x="10" y="14"/>
                    </a:lnTo>
                    <a:cubicBezTo>
                      <a:pt x="11" y="11"/>
                      <a:pt x="12" y="9"/>
                      <a:pt x="13" y="7"/>
                    </a:cubicBezTo>
                    <a:cubicBezTo>
                      <a:pt x="15" y="5"/>
                      <a:pt x="16" y="4"/>
                      <a:pt x="17" y="3"/>
                    </a:cubicBezTo>
                    <a:cubicBezTo>
                      <a:pt x="18" y="2"/>
                      <a:pt x="19" y="1"/>
                      <a:pt x="20" y="1"/>
                    </a:cubicBezTo>
                    <a:cubicBezTo>
                      <a:pt x="22" y="1"/>
                      <a:pt x="23" y="0"/>
                      <a:pt x="24" y="0"/>
                    </a:cubicBezTo>
                    <a:cubicBezTo>
                      <a:pt x="26" y="0"/>
                      <a:pt x="28" y="1"/>
                      <a:pt x="30" y="1"/>
                    </a:cubicBezTo>
                    <a:cubicBezTo>
                      <a:pt x="32" y="2"/>
                      <a:pt x="34" y="3"/>
                      <a:pt x="36" y="5"/>
                    </a:cubicBezTo>
                    <a:lnTo>
                      <a:pt x="32" y="17"/>
                    </a:lnTo>
                    <a:cubicBezTo>
                      <a:pt x="30" y="16"/>
                      <a:pt x="29" y="15"/>
                      <a:pt x="28" y="15"/>
                    </a:cubicBezTo>
                    <a:cubicBezTo>
                      <a:pt x="26" y="14"/>
                      <a:pt x="25" y="14"/>
                      <a:pt x="23" y="14"/>
                    </a:cubicBezTo>
                    <a:cubicBezTo>
                      <a:pt x="22" y="14"/>
                      <a:pt x="21" y="14"/>
                      <a:pt x="20" y="14"/>
                    </a:cubicBezTo>
                    <a:cubicBezTo>
                      <a:pt x="19" y="15"/>
                      <a:pt x="18" y="16"/>
                      <a:pt x="17" y="16"/>
                    </a:cubicBezTo>
                    <a:cubicBezTo>
                      <a:pt x="16" y="17"/>
                      <a:pt x="15" y="18"/>
                      <a:pt x="14" y="19"/>
                    </a:cubicBezTo>
                    <a:cubicBezTo>
                      <a:pt x="14" y="21"/>
                      <a:pt x="13" y="22"/>
                      <a:pt x="13" y="23"/>
                    </a:cubicBezTo>
                    <a:cubicBezTo>
                      <a:pt x="12" y="26"/>
                      <a:pt x="12" y="28"/>
                      <a:pt x="11" y="31"/>
                    </a:cubicBezTo>
                    <a:cubicBezTo>
                      <a:pt x="11" y="33"/>
                      <a:pt x="11" y="36"/>
                      <a:pt x="11" y="39"/>
                    </a:cubicBezTo>
                    <a:lnTo>
                      <a:pt x="11" y="79"/>
                    </a:lnTo>
                    <a:lnTo>
                      <a:pt x="0" y="7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6" name="Freeform 69"/>
              <p:cNvSpPr>
                <a:spLocks/>
              </p:cNvSpPr>
              <p:nvPr/>
            </p:nvSpPr>
            <p:spPr bwMode="gray">
              <a:xfrm>
                <a:off x="6316674" y="516000"/>
                <a:ext cx="103846" cy="129809"/>
              </a:xfrm>
              <a:custGeom>
                <a:avLst/>
                <a:gdLst>
                  <a:gd name="T0" fmla="*/ 0 w 87"/>
                  <a:gd name="T1" fmla="*/ 0 h 106"/>
                  <a:gd name="T2" fmla="*/ 19 w 87"/>
                  <a:gd name="T3" fmla="*/ 0 h 106"/>
                  <a:gd name="T4" fmla="*/ 40 w 87"/>
                  <a:gd name="T5" fmla="*/ 75 h 106"/>
                  <a:gd name="T6" fmla="*/ 43 w 87"/>
                  <a:gd name="T7" fmla="*/ 84 h 106"/>
                  <a:gd name="T8" fmla="*/ 45 w 87"/>
                  <a:gd name="T9" fmla="*/ 91 h 106"/>
                  <a:gd name="T10" fmla="*/ 47 w 87"/>
                  <a:gd name="T11" fmla="*/ 83 h 106"/>
                  <a:gd name="T12" fmla="*/ 49 w 87"/>
                  <a:gd name="T13" fmla="*/ 74 h 106"/>
                  <a:gd name="T14" fmla="*/ 71 w 87"/>
                  <a:gd name="T15" fmla="*/ 0 h 106"/>
                  <a:gd name="T16" fmla="*/ 87 w 87"/>
                  <a:gd name="T17" fmla="*/ 0 h 106"/>
                  <a:gd name="T18" fmla="*/ 87 w 87"/>
                  <a:gd name="T19" fmla="*/ 106 h 106"/>
                  <a:gd name="T20" fmla="*/ 76 w 87"/>
                  <a:gd name="T21" fmla="*/ 106 h 106"/>
                  <a:gd name="T22" fmla="*/ 76 w 87"/>
                  <a:gd name="T23" fmla="*/ 17 h 106"/>
                  <a:gd name="T24" fmla="*/ 49 w 87"/>
                  <a:gd name="T25" fmla="*/ 106 h 106"/>
                  <a:gd name="T26" fmla="*/ 39 w 87"/>
                  <a:gd name="T27" fmla="*/ 106 h 106"/>
                  <a:gd name="T28" fmla="*/ 12 w 87"/>
                  <a:gd name="T29" fmla="*/ 16 h 106"/>
                  <a:gd name="T30" fmla="*/ 12 w 87"/>
                  <a:gd name="T31" fmla="*/ 106 h 106"/>
                  <a:gd name="T32" fmla="*/ 0 w 87"/>
                  <a:gd name="T33" fmla="*/ 106 h 106"/>
                  <a:gd name="T34" fmla="*/ 0 w 87"/>
                  <a:gd name="T35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06">
                    <a:moveTo>
                      <a:pt x="0" y="0"/>
                    </a:moveTo>
                    <a:lnTo>
                      <a:pt x="19" y="0"/>
                    </a:lnTo>
                    <a:lnTo>
                      <a:pt x="40" y="75"/>
                    </a:lnTo>
                    <a:cubicBezTo>
                      <a:pt x="41" y="78"/>
                      <a:pt x="42" y="82"/>
                      <a:pt x="43" y="84"/>
                    </a:cubicBezTo>
                    <a:cubicBezTo>
                      <a:pt x="43" y="87"/>
                      <a:pt x="44" y="89"/>
                      <a:pt x="45" y="91"/>
                    </a:cubicBezTo>
                    <a:cubicBezTo>
                      <a:pt x="45" y="89"/>
                      <a:pt x="46" y="86"/>
                      <a:pt x="47" y="83"/>
                    </a:cubicBezTo>
                    <a:cubicBezTo>
                      <a:pt x="47" y="81"/>
                      <a:pt x="48" y="77"/>
                      <a:pt x="49" y="74"/>
                    </a:cubicBezTo>
                    <a:lnTo>
                      <a:pt x="71" y="0"/>
                    </a:lnTo>
                    <a:lnTo>
                      <a:pt x="87" y="0"/>
                    </a:lnTo>
                    <a:lnTo>
                      <a:pt x="87" y="106"/>
                    </a:lnTo>
                    <a:lnTo>
                      <a:pt x="76" y="106"/>
                    </a:lnTo>
                    <a:lnTo>
                      <a:pt x="76" y="17"/>
                    </a:lnTo>
                    <a:lnTo>
                      <a:pt x="49" y="106"/>
                    </a:lnTo>
                    <a:lnTo>
                      <a:pt x="39" y="106"/>
                    </a:lnTo>
                    <a:lnTo>
                      <a:pt x="12" y="16"/>
                    </a:lnTo>
                    <a:lnTo>
                      <a:pt x="12" y="106"/>
                    </a:lnTo>
                    <a:lnTo>
                      <a:pt x="0" y="1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7" name="Freeform 70"/>
              <p:cNvSpPr>
                <a:spLocks noEditPoints="1"/>
              </p:cNvSpPr>
              <p:nvPr/>
            </p:nvSpPr>
            <p:spPr bwMode="gray">
              <a:xfrm>
                <a:off x="6441289" y="516000"/>
                <a:ext cx="15575" cy="129809"/>
              </a:xfrm>
              <a:custGeom>
                <a:avLst/>
                <a:gdLst>
                  <a:gd name="T0" fmla="*/ 0 w 12"/>
                  <a:gd name="T1" fmla="*/ 29 h 106"/>
                  <a:gd name="T2" fmla="*/ 12 w 12"/>
                  <a:gd name="T3" fmla="*/ 29 h 106"/>
                  <a:gd name="T4" fmla="*/ 12 w 12"/>
                  <a:gd name="T5" fmla="*/ 106 h 106"/>
                  <a:gd name="T6" fmla="*/ 0 w 12"/>
                  <a:gd name="T7" fmla="*/ 106 h 106"/>
                  <a:gd name="T8" fmla="*/ 0 w 12"/>
                  <a:gd name="T9" fmla="*/ 29 h 106"/>
                  <a:gd name="T10" fmla="*/ 0 w 12"/>
                  <a:gd name="T11" fmla="*/ 0 h 106"/>
                  <a:gd name="T12" fmla="*/ 12 w 12"/>
                  <a:gd name="T13" fmla="*/ 0 h 106"/>
                  <a:gd name="T14" fmla="*/ 12 w 12"/>
                  <a:gd name="T15" fmla="*/ 15 h 106"/>
                  <a:gd name="T16" fmla="*/ 0 w 12"/>
                  <a:gd name="T17" fmla="*/ 15 h 106"/>
                  <a:gd name="T18" fmla="*/ 0 w 12"/>
                  <a:gd name="T1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06">
                    <a:moveTo>
                      <a:pt x="0" y="29"/>
                    </a:moveTo>
                    <a:lnTo>
                      <a:pt x="12" y="29"/>
                    </a:lnTo>
                    <a:lnTo>
                      <a:pt x="12" y="106"/>
                    </a:lnTo>
                    <a:lnTo>
                      <a:pt x="0" y="106"/>
                    </a:lnTo>
                    <a:lnTo>
                      <a:pt x="0" y="29"/>
                    </a:lnTo>
                    <a:close/>
                    <a:moveTo>
                      <a:pt x="0" y="0"/>
                    </a:moveTo>
                    <a:lnTo>
                      <a:pt x="12" y="0"/>
                    </a:lnTo>
                    <a:lnTo>
                      <a:pt x="12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8" name="Freeform 71"/>
              <p:cNvSpPr>
                <a:spLocks/>
              </p:cNvSpPr>
              <p:nvPr/>
            </p:nvSpPr>
            <p:spPr bwMode="gray">
              <a:xfrm>
                <a:off x="6472443" y="552348"/>
                <a:ext cx="67498" cy="93462"/>
              </a:xfrm>
              <a:custGeom>
                <a:avLst/>
                <a:gdLst>
                  <a:gd name="T0" fmla="*/ 13 w 55"/>
                  <a:gd name="T1" fmla="*/ 61 h 80"/>
                  <a:gd name="T2" fmla="*/ 22 w 55"/>
                  <a:gd name="T3" fmla="*/ 69 h 80"/>
                  <a:gd name="T4" fmla="*/ 35 w 55"/>
                  <a:gd name="T5" fmla="*/ 69 h 80"/>
                  <a:gd name="T6" fmla="*/ 43 w 55"/>
                  <a:gd name="T7" fmla="*/ 62 h 80"/>
                  <a:gd name="T8" fmla="*/ 43 w 55"/>
                  <a:gd name="T9" fmla="*/ 54 h 80"/>
                  <a:gd name="T10" fmla="*/ 36 w 55"/>
                  <a:gd name="T11" fmla="*/ 49 h 80"/>
                  <a:gd name="T12" fmla="*/ 18 w 55"/>
                  <a:gd name="T13" fmla="*/ 43 h 80"/>
                  <a:gd name="T14" fmla="*/ 8 w 55"/>
                  <a:gd name="T15" fmla="*/ 37 h 80"/>
                  <a:gd name="T16" fmla="*/ 3 w 55"/>
                  <a:gd name="T17" fmla="*/ 28 h 80"/>
                  <a:gd name="T18" fmla="*/ 2 w 55"/>
                  <a:gd name="T19" fmla="*/ 18 h 80"/>
                  <a:gd name="T20" fmla="*/ 6 w 55"/>
                  <a:gd name="T21" fmla="*/ 9 h 80"/>
                  <a:gd name="T22" fmla="*/ 13 w 55"/>
                  <a:gd name="T23" fmla="*/ 4 h 80"/>
                  <a:gd name="T24" fmla="*/ 21 w 55"/>
                  <a:gd name="T25" fmla="*/ 1 h 80"/>
                  <a:gd name="T26" fmla="*/ 34 w 55"/>
                  <a:gd name="T27" fmla="*/ 1 h 80"/>
                  <a:gd name="T28" fmla="*/ 45 w 55"/>
                  <a:gd name="T29" fmla="*/ 6 h 80"/>
                  <a:gd name="T30" fmla="*/ 51 w 55"/>
                  <a:gd name="T31" fmla="*/ 15 h 80"/>
                  <a:gd name="T32" fmla="*/ 42 w 55"/>
                  <a:gd name="T33" fmla="*/ 24 h 80"/>
                  <a:gd name="T34" fmla="*/ 37 w 55"/>
                  <a:gd name="T35" fmla="*/ 14 h 80"/>
                  <a:gd name="T36" fmla="*/ 27 w 55"/>
                  <a:gd name="T37" fmla="*/ 11 h 80"/>
                  <a:gd name="T38" fmla="*/ 16 w 55"/>
                  <a:gd name="T39" fmla="*/ 14 h 80"/>
                  <a:gd name="T40" fmla="*/ 13 w 55"/>
                  <a:gd name="T41" fmla="*/ 21 h 80"/>
                  <a:gd name="T42" fmla="*/ 14 w 55"/>
                  <a:gd name="T43" fmla="*/ 26 h 80"/>
                  <a:gd name="T44" fmla="*/ 18 w 55"/>
                  <a:gd name="T45" fmla="*/ 29 h 80"/>
                  <a:gd name="T46" fmla="*/ 28 w 55"/>
                  <a:gd name="T47" fmla="*/ 32 h 80"/>
                  <a:gd name="T48" fmla="*/ 45 w 55"/>
                  <a:gd name="T49" fmla="*/ 38 h 80"/>
                  <a:gd name="T50" fmla="*/ 52 w 55"/>
                  <a:gd name="T51" fmla="*/ 45 h 80"/>
                  <a:gd name="T52" fmla="*/ 55 w 55"/>
                  <a:gd name="T53" fmla="*/ 56 h 80"/>
                  <a:gd name="T54" fmla="*/ 52 w 55"/>
                  <a:gd name="T55" fmla="*/ 69 h 80"/>
                  <a:gd name="T56" fmla="*/ 42 w 55"/>
                  <a:gd name="T57" fmla="*/ 77 h 80"/>
                  <a:gd name="T58" fmla="*/ 28 w 55"/>
                  <a:gd name="T59" fmla="*/ 80 h 80"/>
                  <a:gd name="T60" fmla="*/ 9 w 55"/>
                  <a:gd name="T61" fmla="*/ 74 h 80"/>
                  <a:gd name="T62" fmla="*/ 0 w 55"/>
                  <a:gd name="T63" fmla="*/ 5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" h="80">
                    <a:moveTo>
                      <a:pt x="11" y="54"/>
                    </a:moveTo>
                    <a:cubicBezTo>
                      <a:pt x="11" y="56"/>
                      <a:pt x="12" y="59"/>
                      <a:pt x="13" y="61"/>
                    </a:cubicBezTo>
                    <a:cubicBezTo>
                      <a:pt x="14" y="63"/>
                      <a:pt x="15" y="64"/>
                      <a:pt x="16" y="66"/>
                    </a:cubicBezTo>
                    <a:cubicBezTo>
                      <a:pt x="18" y="67"/>
                      <a:pt x="20" y="68"/>
                      <a:pt x="22" y="69"/>
                    </a:cubicBezTo>
                    <a:cubicBezTo>
                      <a:pt x="24" y="70"/>
                      <a:pt x="26" y="70"/>
                      <a:pt x="28" y="70"/>
                    </a:cubicBezTo>
                    <a:cubicBezTo>
                      <a:pt x="31" y="70"/>
                      <a:pt x="33" y="70"/>
                      <a:pt x="35" y="69"/>
                    </a:cubicBezTo>
                    <a:cubicBezTo>
                      <a:pt x="37" y="68"/>
                      <a:pt x="39" y="68"/>
                      <a:pt x="40" y="66"/>
                    </a:cubicBezTo>
                    <a:cubicBezTo>
                      <a:pt x="41" y="65"/>
                      <a:pt x="42" y="64"/>
                      <a:pt x="43" y="62"/>
                    </a:cubicBezTo>
                    <a:cubicBezTo>
                      <a:pt x="43" y="61"/>
                      <a:pt x="44" y="59"/>
                      <a:pt x="44" y="58"/>
                    </a:cubicBezTo>
                    <a:cubicBezTo>
                      <a:pt x="44" y="56"/>
                      <a:pt x="43" y="55"/>
                      <a:pt x="43" y="54"/>
                    </a:cubicBezTo>
                    <a:cubicBezTo>
                      <a:pt x="42" y="53"/>
                      <a:pt x="41" y="52"/>
                      <a:pt x="40" y="51"/>
                    </a:cubicBezTo>
                    <a:cubicBezTo>
                      <a:pt x="39" y="50"/>
                      <a:pt x="38" y="50"/>
                      <a:pt x="36" y="49"/>
                    </a:cubicBezTo>
                    <a:cubicBezTo>
                      <a:pt x="34" y="48"/>
                      <a:pt x="32" y="47"/>
                      <a:pt x="29" y="46"/>
                    </a:cubicBezTo>
                    <a:cubicBezTo>
                      <a:pt x="25" y="45"/>
                      <a:pt x="21" y="44"/>
                      <a:pt x="18" y="43"/>
                    </a:cubicBezTo>
                    <a:cubicBezTo>
                      <a:pt x="15" y="42"/>
                      <a:pt x="13" y="41"/>
                      <a:pt x="12" y="40"/>
                    </a:cubicBezTo>
                    <a:cubicBezTo>
                      <a:pt x="10" y="39"/>
                      <a:pt x="9" y="38"/>
                      <a:pt x="8" y="37"/>
                    </a:cubicBezTo>
                    <a:cubicBezTo>
                      <a:pt x="6" y="36"/>
                      <a:pt x="5" y="34"/>
                      <a:pt x="5" y="33"/>
                    </a:cubicBezTo>
                    <a:cubicBezTo>
                      <a:pt x="4" y="31"/>
                      <a:pt x="3" y="30"/>
                      <a:pt x="3" y="28"/>
                    </a:cubicBezTo>
                    <a:cubicBezTo>
                      <a:pt x="2" y="26"/>
                      <a:pt x="2" y="24"/>
                      <a:pt x="2" y="23"/>
                    </a:cubicBezTo>
                    <a:cubicBezTo>
                      <a:pt x="2" y="21"/>
                      <a:pt x="2" y="19"/>
                      <a:pt x="2" y="18"/>
                    </a:cubicBezTo>
                    <a:cubicBezTo>
                      <a:pt x="3" y="16"/>
                      <a:pt x="3" y="14"/>
                      <a:pt x="4" y="13"/>
                    </a:cubicBezTo>
                    <a:cubicBezTo>
                      <a:pt x="5" y="12"/>
                      <a:pt x="5" y="10"/>
                      <a:pt x="6" y="9"/>
                    </a:cubicBezTo>
                    <a:cubicBezTo>
                      <a:pt x="7" y="8"/>
                      <a:pt x="8" y="7"/>
                      <a:pt x="10" y="6"/>
                    </a:cubicBezTo>
                    <a:cubicBezTo>
                      <a:pt x="10" y="5"/>
                      <a:pt x="12" y="4"/>
                      <a:pt x="13" y="4"/>
                    </a:cubicBezTo>
                    <a:cubicBezTo>
                      <a:pt x="14" y="3"/>
                      <a:pt x="15" y="2"/>
                      <a:pt x="17" y="2"/>
                    </a:cubicBezTo>
                    <a:cubicBezTo>
                      <a:pt x="18" y="1"/>
                      <a:pt x="20" y="1"/>
                      <a:pt x="21" y="1"/>
                    </a:cubicBezTo>
                    <a:cubicBezTo>
                      <a:pt x="23" y="0"/>
                      <a:pt x="25" y="0"/>
                      <a:pt x="26" y="0"/>
                    </a:cubicBezTo>
                    <a:cubicBezTo>
                      <a:pt x="29" y="0"/>
                      <a:pt x="31" y="1"/>
                      <a:pt x="34" y="1"/>
                    </a:cubicBezTo>
                    <a:cubicBezTo>
                      <a:pt x="36" y="1"/>
                      <a:pt x="38" y="2"/>
                      <a:pt x="40" y="3"/>
                    </a:cubicBezTo>
                    <a:cubicBezTo>
                      <a:pt x="42" y="4"/>
                      <a:pt x="44" y="5"/>
                      <a:pt x="45" y="6"/>
                    </a:cubicBezTo>
                    <a:cubicBezTo>
                      <a:pt x="47" y="7"/>
                      <a:pt x="48" y="8"/>
                      <a:pt x="49" y="10"/>
                    </a:cubicBezTo>
                    <a:cubicBezTo>
                      <a:pt x="50" y="11"/>
                      <a:pt x="50" y="13"/>
                      <a:pt x="51" y="15"/>
                    </a:cubicBezTo>
                    <a:cubicBezTo>
                      <a:pt x="52" y="17"/>
                      <a:pt x="52" y="19"/>
                      <a:pt x="52" y="22"/>
                    </a:cubicBezTo>
                    <a:lnTo>
                      <a:pt x="42" y="24"/>
                    </a:lnTo>
                    <a:cubicBezTo>
                      <a:pt x="41" y="22"/>
                      <a:pt x="41" y="20"/>
                      <a:pt x="40" y="18"/>
                    </a:cubicBezTo>
                    <a:cubicBezTo>
                      <a:pt x="40" y="17"/>
                      <a:pt x="39" y="15"/>
                      <a:pt x="37" y="14"/>
                    </a:cubicBezTo>
                    <a:cubicBezTo>
                      <a:pt x="36" y="13"/>
                      <a:pt x="35" y="12"/>
                      <a:pt x="33" y="12"/>
                    </a:cubicBezTo>
                    <a:cubicBezTo>
                      <a:pt x="31" y="11"/>
                      <a:pt x="29" y="11"/>
                      <a:pt x="27" y="11"/>
                    </a:cubicBezTo>
                    <a:cubicBezTo>
                      <a:pt x="25" y="11"/>
                      <a:pt x="22" y="11"/>
                      <a:pt x="21" y="12"/>
                    </a:cubicBezTo>
                    <a:cubicBezTo>
                      <a:pt x="19" y="12"/>
                      <a:pt x="17" y="13"/>
                      <a:pt x="16" y="14"/>
                    </a:cubicBezTo>
                    <a:cubicBezTo>
                      <a:pt x="15" y="15"/>
                      <a:pt x="14" y="16"/>
                      <a:pt x="14" y="17"/>
                    </a:cubicBezTo>
                    <a:cubicBezTo>
                      <a:pt x="13" y="18"/>
                      <a:pt x="13" y="20"/>
                      <a:pt x="13" y="21"/>
                    </a:cubicBezTo>
                    <a:cubicBezTo>
                      <a:pt x="13" y="22"/>
                      <a:pt x="13" y="23"/>
                      <a:pt x="13" y="23"/>
                    </a:cubicBezTo>
                    <a:cubicBezTo>
                      <a:pt x="13" y="24"/>
                      <a:pt x="14" y="25"/>
                      <a:pt x="14" y="26"/>
                    </a:cubicBezTo>
                    <a:cubicBezTo>
                      <a:pt x="15" y="26"/>
                      <a:pt x="15" y="27"/>
                      <a:pt x="16" y="27"/>
                    </a:cubicBezTo>
                    <a:cubicBezTo>
                      <a:pt x="17" y="28"/>
                      <a:pt x="17" y="29"/>
                      <a:pt x="18" y="29"/>
                    </a:cubicBezTo>
                    <a:cubicBezTo>
                      <a:pt x="19" y="29"/>
                      <a:pt x="20" y="30"/>
                      <a:pt x="22" y="30"/>
                    </a:cubicBezTo>
                    <a:cubicBezTo>
                      <a:pt x="23" y="31"/>
                      <a:pt x="26" y="31"/>
                      <a:pt x="28" y="32"/>
                    </a:cubicBezTo>
                    <a:cubicBezTo>
                      <a:pt x="32" y="34"/>
                      <a:pt x="36" y="35"/>
                      <a:pt x="39" y="36"/>
                    </a:cubicBezTo>
                    <a:cubicBezTo>
                      <a:pt x="41" y="37"/>
                      <a:pt x="43" y="38"/>
                      <a:pt x="45" y="38"/>
                    </a:cubicBezTo>
                    <a:cubicBezTo>
                      <a:pt x="47" y="39"/>
                      <a:pt x="48" y="40"/>
                      <a:pt x="49" y="41"/>
                    </a:cubicBezTo>
                    <a:cubicBezTo>
                      <a:pt x="50" y="42"/>
                      <a:pt x="52" y="44"/>
                      <a:pt x="52" y="45"/>
                    </a:cubicBezTo>
                    <a:cubicBezTo>
                      <a:pt x="53" y="47"/>
                      <a:pt x="54" y="48"/>
                      <a:pt x="54" y="50"/>
                    </a:cubicBezTo>
                    <a:cubicBezTo>
                      <a:pt x="55" y="52"/>
                      <a:pt x="55" y="54"/>
                      <a:pt x="55" y="56"/>
                    </a:cubicBezTo>
                    <a:cubicBezTo>
                      <a:pt x="55" y="58"/>
                      <a:pt x="55" y="61"/>
                      <a:pt x="54" y="63"/>
                    </a:cubicBezTo>
                    <a:cubicBezTo>
                      <a:pt x="54" y="65"/>
                      <a:pt x="53" y="67"/>
                      <a:pt x="52" y="69"/>
                    </a:cubicBezTo>
                    <a:cubicBezTo>
                      <a:pt x="51" y="70"/>
                      <a:pt x="49" y="72"/>
                      <a:pt x="48" y="74"/>
                    </a:cubicBezTo>
                    <a:cubicBezTo>
                      <a:pt x="46" y="75"/>
                      <a:pt x="44" y="76"/>
                      <a:pt x="42" y="77"/>
                    </a:cubicBezTo>
                    <a:cubicBezTo>
                      <a:pt x="40" y="78"/>
                      <a:pt x="38" y="79"/>
                      <a:pt x="36" y="80"/>
                    </a:cubicBezTo>
                    <a:cubicBezTo>
                      <a:pt x="34" y="80"/>
                      <a:pt x="31" y="80"/>
                      <a:pt x="28" y="80"/>
                    </a:cubicBezTo>
                    <a:cubicBezTo>
                      <a:pt x="24" y="80"/>
                      <a:pt x="20" y="80"/>
                      <a:pt x="17" y="79"/>
                    </a:cubicBezTo>
                    <a:cubicBezTo>
                      <a:pt x="14" y="78"/>
                      <a:pt x="11" y="76"/>
                      <a:pt x="9" y="74"/>
                    </a:cubicBezTo>
                    <a:cubicBezTo>
                      <a:pt x="7" y="72"/>
                      <a:pt x="5" y="70"/>
                      <a:pt x="3" y="67"/>
                    </a:cubicBezTo>
                    <a:cubicBezTo>
                      <a:pt x="2" y="64"/>
                      <a:pt x="1" y="60"/>
                      <a:pt x="0" y="56"/>
                    </a:cubicBez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9" name="Freeform 72"/>
              <p:cNvSpPr>
                <a:spLocks/>
              </p:cNvSpPr>
              <p:nvPr/>
            </p:nvSpPr>
            <p:spPr bwMode="gray">
              <a:xfrm>
                <a:off x="6550326" y="552348"/>
                <a:ext cx="62308" cy="93462"/>
              </a:xfrm>
              <a:custGeom>
                <a:avLst/>
                <a:gdLst>
                  <a:gd name="T0" fmla="*/ 13 w 55"/>
                  <a:gd name="T1" fmla="*/ 61 h 80"/>
                  <a:gd name="T2" fmla="*/ 21 w 55"/>
                  <a:gd name="T3" fmla="*/ 69 h 80"/>
                  <a:gd name="T4" fmla="*/ 35 w 55"/>
                  <a:gd name="T5" fmla="*/ 69 h 80"/>
                  <a:gd name="T6" fmla="*/ 42 w 55"/>
                  <a:gd name="T7" fmla="*/ 62 h 80"/>
                  <a:gd name="T8" fmla="*/ 43 w 55"/>
                  <a:gd name="T9" fmla="*/ 54 h 80"/>
                  <a:gd name="T10" fmla="*/ 36 w 55"/>
                  <a:gd name="T11" fmla="*/ 49 h 80"/>
                  <a:gd name="T12" fmla="*/ 18 w 55"/>
                  <a:gd name="T13" fmla="*/ 43 h 80"/>
                  <a:gd name="T14" fmla="*/ 7 w 55"/>
                  <a:gd name="T15" fmla="*/ 37 h 80"/>
                  <a:gd name="T16" fmla="*/ 2 w 55"/>
                  <a:gd name="T17" fmla="*/ 28 h 80"/>
                  <a:gd name="T18" fmla="*/ 2 w 55"/>
                  <a:gd name="T19" fmla="*/ 18 h 80"/>
                  <a:gd name="T20" fmla="*/ 6 w 55"/>
                  <a:gd name="T21" fmla="*/ 9 h 80"/>
                  <a:gd name="T22" fmla="*/ 12 w 55"/>
                  <a:gd name="T23" fmla="*/ 4 h 80"/>
                  <a:gd name="T24" fmla="*/ 21 w 55"/>
                  <a:gd name="T25" fmla="*/ 1 h 80"/>
                  <a:gd name="T26" fmla="*/ 34 w 55"/>
                  <a:gd name="T27" fmla="*/ 1 h 80"/>
                  <a:gd name="T28" fmla="*/ 45 w 55"/>
                  <a:gd name="T29" fmla="*/ 6 h 80"/>
                  <a:gd name="T30" fmla="*/ 51 w 55"/>
                  <a:gd name="T31" fmla="*/ 15 h 80"/>
                  <a:gd name="T32" fmla="*/ 41 w 55"/>
                  <a:gd name="T33" fmla="*/ 24 h 80"/>
                  <a:gd name="T34" fmla="*/ 37 w 55"/>
                  <a:gd name="T35" fmla="*/ 14 h 80"/>
                  <a:gd name="T36" fmla="*/ 27 w 55"/>
                  <a:gd name="T37" fmla="*/ 11 h 80"/>
                  <a:gd name="T38" fmla="*/ 16 w 55"/>
                  <a:gd name="T39" fmla="*/ 14 h 80"/>
                  <a:gd name="T40" fmla="*/ 13 w 55"/>
                  <a:gd name="T41" fmla="*/ 21 h 80"/>
                  <a:gd name="T42" fmla="*/ 14 w 55"/>
                  <a:gd name="T43" fmla="*/ 26 h 80"/>
                  <a:gd name="T44" fmla="*/ 18 w 55"/>
                  <a:gd name="T45" fmla="*/ 29 h 80"/>
                  <a:gd name="T46" fmla="*/ 28 w 55"/>
                  <a:gd name="T47" fmla="*/ 32 h 80"/>
                  <a:gd name="T48" fmla="*/ 45 w 55"/>
                  <a:gd name="T49" fmla="*/ 38 h 80"/>
                  <a:gd name="T50" fmla="*/ 52 w 55"/>
                  <a:gd name="T51" fmla="*/ 45 h 80"/>
                  <a:gd name="T52" fmla="*/ 55 w 55"/>
                  <a:gd name="T53" fmla="*/ 56 h 80"/>
                  <a:gd name="T54" fmla="*/ 51 w 55"/>
                  <a:gd name="T55" fmla="*/ 69 h 80"/>
                  <a:gd name="T56" fmla="*/ 42 w 55"/>
                  <a:gd name="T57" fmla="*/ 77 h 80"/>
                  <a:gd name="T58" fmla="*/ 28 w 55"/>
                  <a:gd name="T59" fmla="*/ 80 h 80"/>
                  <a:gd name="T60" fmla="*/ 8 w 55"/>
                  <a:gd name="T61" fmla="*/ 74 h 80"/>
                  <a:gd name="T62" fmla="*/ 0 w 55"/>
                  <a:gd name="T63" fmla="*/ 5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" h="80">
                    <a:moveTo>
                      <a:pt x="11" y="54"/>
                    </a:moveTo>
                    <a:cubicBezTo>
                      <a:pt x="11" y="56"/>
                      <a:pt x="12" y="59"/>
                      <a:pt x="13" y="61"/>
                    </a:cubicBezTo>
                    <a:cubicBezTo>
                      <a:pt x="14" y="63"/>
                      <a:pt x="15" y="64"/>
                      <a:pt x="16" y="66"/>
                    </a:cubicBezTo>
                    <a:cubicBezTo>
                      <a:pt x="18" y="67"/>
                      <a:pt x="19" y="68"/>
                      <a:pt x="21" y="69"/>
                    </a:cubicBezTo>
                    <a:cubicBezTo>
                      <a:pt x="23" y="70"/>
                      <a:pt x="26" y="70"/>
                      <a:pt x="28" y="70"/>
                    </a:cubicBezTo>
                    <a:cubicBezTo>
                      <a:pt x="31" y="70"/>
                      <a:pt x="33" y="70"/>
                      <a:pt x="35" y="69"/>
                    </a:cubicBezTo>
                    <a:cubicBezTo>
                      <a:pt x="37" y="68"/>
                      <a:pt x="38" y="68"/>
                      <a:pt x="39" y="66"/>
                    </a:cubicBezTo>
                    <a:cubicBezTo>
                      <a:pt x="41" y="65"/>
                      <a:pt x="42" y="64"/>
                      <a:pt x="42" y="62"/>
                    </a:cubicBezTo>
                    <a:cubicBezTo>
                      <a:pt x="43" y="61"/>
                      <a:pt x="43" y="59"/>
                      <a:pt x="43" y="58"/>
                    </a:cubicBezTo>
                    <a:cubicBezTo>
                      <a:pt x="43" y="56"/>
                      <a:pt x="43" y="55"/>
                      <a:pt x="43" y="54"/>
                    </a:cubicBezTo>
                    <a:cubicBezTo>
                      <a:pt x="42" y="53"/>
                      <a:pt x="41" y="52"/>
                      <a:pt x="40" y="51"/>
                    </a:cubicBezTo>
                    <a:cubicBezTo>
                      <a:pt x="39" y="50"/>
                      <a:pt x="38" y="50"/>
                      <a:pt x="36" y="49"/>
                    </a:cubicBezTo>
                    <a:cubicBezTo>
                      <a:pt x="34" y="48"/>
                      <a:pt x="32" y="47"/>
                      <a:pt x="29" y="46"/>
                    </a:cubicBezTo>
                    <a:cubicBezTo>
                      <a:pt x="24" y="45"/>
                      <a:pt x="21" y="44"/>
                      <a:pt x="18" y="43"/>
                    </a:cubicBezTo>
                    <a:cubicBezTo>
                      <a:pt x="15" y="42"/>
                      <a:pt x="13" y="41"/>
                      <a:pt x="11" y="40"/>
                    </a:cubicBezTo>
                    <a:cubicBezTo>
                      <a:pt x="10" y="39"/>
                      <a:pt x="9" y="38"/>
                      <a:pt x="7" y="37"/>
                    </a:cubicBezTo>
                    <a:cubicBezTo>
                      <a:pt x="6" y="36"/>
                      <a:pt x="5" y="34"/>
                      <a:pt x="4" y="33"/>
                    </a:cubicBezTo>
                    <a:cubicBezTo>
                      <a:pt x="3" y="31"/>
                      <a:pt x="3" y="30"/>
                      <a:pt x="2" y="28"/>
                    </a:cubicBezTo>
                    <a:cubicBezTo>
                      <a:pt x="2" y="26"/>
                      <a:pt x="2" y="24"/>
                      <a:pt x="2" y="23"/>
                    </a:cubicBezTo>
                    <a:cubicBezTo>
                      <a:pt x="2" y="21"/>
                      <a:pt x="2" y="19"/>
                      <a:pt x="2" y="18"/>
                    </a:cubicBezTo>
                    <a:cubicBezTo>
                      <a:pt x="3" y="16"/>
                      <a:pt x="3" y="14"/>
                      <a:pt x="4" y="13"/>
                    </a:cubicBezTo>
                    <a:cubicBezTo>
                      <a:pt x="4" y="12"/>
                      <a:pt x="5" y="10"/>
                      <a:pt x="6" y="9"/>
                    </a:cubicBezTo>
                    <a:cubicBezTo>
                      <a:pt x="7" y="8"/>
                      <a:pt x="8" y="7"/>
                      <a:pt x="9" y="6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4" y="3"/>
                      <a:pt x="15" y="2"/>
                      <a:pt x="16" y="2"/>
                    </a:cubicBezTo>
                    <a:cubicBezTo>
                      <a:pt x="18" y="1"/>
                      <a:pt x="20" y="1"/>
                      <a:pt x="21" y="1"/>
                    </a:cubicBezTo>
                    <a:cubicBezTo>
                      <a:pt x="23" y="0"/>
                      <a:pt x="24" y="0"/>
                      <a:pt x="26" y="0"/>
                    </a:cubicBezTo>
                    <a:cubicBezTo>
                      <a:pt x="29" y="0"/>
                      <a:pt x="31" y="1"/>
                      <a:pt x="34" y="1"/>
                    </a:cubicBezTo>
                    <a:cubicBezTo>
                      <a:pt x="36" y="1"/>
                      <a:pt x="38" y="2"/>
                      <a:pt x="40" y="3"/>
                    </a:cubicBezTo>
                    <a:cubicBezTo>
                      <a:pt x="42" y="4"/>
                      <a:pt x="43" y="5"/>
                      <a:pt x="45" y="6"/>
                    </a:cubicBezTo>
                    <a:cubicBezTo>
                      <a:pt x="46" y="7"/>
                      <a:pt x="48" y="8"/>
                      <a:pt x="48" y="10"/>
                    </a:cubicBezTo>
                    <a:cubicBezTo>
                      <a:pt x="49" y="11"/>
                      <a:pt x="50" y="13"/>
                      <a:pt x="51" y="15"/>
                    </a:cubicBezTo>
                    <a:cubicBezTo>
                      <a:pt x="51" y="17"/>
                      <a:pt x="52" y="19"/>
                      <a:pt x="52" y="22"/>
                    </a:cubicBezTo>
                    <a:lnTo>
                      <a:pt x="41" y="24"/>
                    </a:lnTo>
                    <a:cubicBezTo>
                      <a:pt x="41" y="22"/>
                      <a:pt x="41" y="20"/>
                      <a:pt x="40" y="18"/>
                    </a:cubicBezTo>
                    <a:cubicBezTo>
                      <a:pt x="39" y="17"/>
                      <a:pt x="38" y="15"/>
                      <a:pt x="37" y="14"/>
                    </a:cubicBezTo>
                    <a:cubicBezTo>
                      <a:pt x="36" y="13"/>
                      <a:pt x="35" y="12"/>
                      <a:pt x="33" y="12"/>
                    </a:cubicBezTo>
                    <a:cubicBezTo>
                      <a:pt x="31" y="11"/>
                      <a:pt x="29" y="11"/>
                      <a:pt x="27" y="11"/>
                    </a:cubicBezTo>
                    <a:cubicBezTo>
                      <a:pt x="24" y="11"/>
                      <a:pt x="22" y="11"/>
                      <a:pt x="20" y="12"/>
                    </a:cubicBezTo>
                    <a:cubicBezTo>
                      <a:pt x="18" y="12"/>
                      <a:pt x="17" y="13"/>
                      <a:pt x="16" y="14"/>
                    </a:cubicBezTo>
                    <a:cubicBezTo>
                      <a:pt x="15" y="15"/>
                      <a:pt x="14" y="16"/>
                      <a:pt x="13" y="17"/>
                    </a:cubicBezTo>
                    <a:cubicBezTo>
                      <a:pt x="13" y="18"/>
                      <a:pt x="13" y="20"/>
                      <a:pt x="13" y="21"/>
                    </a:cubicBezTo>
                    <a:cubicBezTo>
                      <a:pt x="13" y="22"/>
                      <a:pt x="13" y="23"/>
                      <a:pt x="13" y="23"/>
                    </a:cubicBezTo>
                    <a:cubicBezTo>
                      <a:pt x="13" y="24"/>
                      <a:pt x="14" y="25"/>
                      <a:pt x="14" y="26"/>
                    </a:cubicBezTo>
                    <a:cubicBezTo>
                      <a:pt x="14" y="26"/>
                      <a:pt x="15" y="27"/>
                      <a:pt x="16" y="27"/>
                    </a:cubicBezTo>
                    <a:cubicBezTo>
                      <a:pt x="16" y="28"/>
                      <a:pt x="17" y="29"/>
                      <a:pt x="18" y="29"/>
                    </a:cubicBezTo>
                    <a:cubicBezTo>
                      <a:pt x="19" y="29"/>
                      <a:pt x="20" y="30"/>
                      <a:pt x="22" y="30"/>
                    </a:cubicBezTo>
                    <a:cubicBezTo>
                      <a:pt x="23" y="31"/>
                      <a:pt x="25" y="31"/>
                      <a:pt x="28" y="32"/>
                    </a:cubicBezTo>
                    <a:cubicBezTo>
                      <a:pt x="32" y="34"/>
                      <a:pt x="36" y="35"/>
                      <a:pt x="38" y="36"/>
                    </a:cubicBezTo>
                    <a:cubicBezTo>
                      <a:pt x="41" y="37"/>
                      <a:pt x="43" y="38"/>
                      <a:pt x="45" y="38"/>
                    </a:cubicBezTo>
                    <a:cubicBezTo>
                      <a:pt x="46" y="39"/>
                      <a:pt x="48" y="40"/>
                      <a:pt x="49" y="41"/>
                    </a:cubicBezTo>
                    <a:cubicBezTo>
                      <a:pt x="50" y="42"/>
                      <a:pt x="51" y="44"/>
                      <a:pt x="52" y="45"/>
                    </a:cubicBezTo>
                    <a:cubicBezTo>
                      <a:pt x="53" y="47"/>
                      <a:pt x="54" y="48"/>
                      <a:pt x="54" y="50"/>
                    </a:cubicBezTo>
                    <a:cubicBezTo>
                      <a:pt x="55" y="52"/>
                      <a:pt x="55" y="54"/>
                      <a:pt x="55" y="56"/>
                    </a:cubicBezTo>
                    <a:cubicBezTo>
                      <a:pt x="55" y="58"/>
                      <a:pt x="55" y="61"/>
                      <a:pt x="54" y="63"/>
                    </a:cubicBezTo>
                    <a:cubicBezTo>
                      <a:pt x="53" y="65"/>
                      <a:pt x="53" y="67"/>
                      <a:pt x="51" y="69"/>
                    </a:cubicBezTo>
                    <a:cubicBezTo>
                      <a:pt x="50" y="70"/>
                      <a:pt x="49" y="72"/>
                      <a:pt x="48" y="74"/>
                    </a:cubicBezTo>
                    <a:cubicBezTo>
                      <a:pt x="46" y="75"/>
                      <a:pt x="44" y="76"/>
                      <a:pt x="42" y="77"/>
                    </a:cubicBezTo>
                    <a:cubicBezTo>
                      <a:pt x="40" y="78"/>
                      <a:pt x="38" y="79"/>
                      <a:pt x="36" y="80"/>
                    </a:cubicBezTo>
                    <a:cubicBezTo>
                      <a:pt x="33" y="80"/>
                      <a:pt x="31" y="80"/>
                      <a:pt x="28" y="80"/>
                    </a:cubicBezTo>
                    <a:cubicBezTo>
                      <a:pt x="24" y="80"/>
                      <a:pt x="20" y="80"/>
                      <a:pt x="17" y="79"/>
                    </a:cubicBezTo>
                    <a:cubicBezTo>
                      <a:pt x="14" y="78"/>
                      <a:pt x="11" y="76"/>
                      <a:pt x="8" y="74"/>
                    </a:cubicBezTo>
                    <a:cubicBezTo>
                      <a:pt x="6" y="72"/>
                      <a:pt x="5" y="70"/>
                      <a:pt x="3" y="67"/>
                    </a:cubicBezTo>
                    <a:cubicBezTo>
                      <a:pt x="2" y="64"/>
                      <a:pt x="1" y="60"/>
                      <a:pt x="0" y="56"/>
                    </a:cubicBez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0" name="Freeform 73"/>
              <p:cNvSpPr>
                <a:spLocks noEditPoints="1"/>
              </p:cNvSpPr>
              <p:nvPr/>
            </p:nvSpPr>
            <p:spPr bwMode="gray">
              <a:xfrm>
                <a:off x="6628213" y="516000"/>
                <a:ext cx="15575" cy="129809"/>
              </a:xfrm>
              <a:custGeom>
                <a:avLst/>
                <a:gdLst>
                  <a:gd name="T0" fmla="*/ 0 w 11"/>
                  <a:gd name="T1" fmla="*/ 29 h 106"/>
                  <a:gd name="T2" fmla="*/ 11 w 11"/>
                  <a:gd name="T3" fmla="*/ 29 h 106"/>
                  <a:gd name="T4" fmla="*/ 11 w 11"/>
                  <a:gd name="T5" fmla="*/ 106 h 106"/>
                  <a:gd name="T6" fmla="*/ 0 w 11"/>
                  <a:gd name="T7" fmla="*/ 106 h 106"/>
                  <a:gd name="T8" fmla="*/ 0 w 11"/>
                  <a:gd name="T9" fmla="*/ 29 h 106"/>
                  <a:gd name="T10" fmla="*/ 0 w 11"/>
                  <a:gd name="T11" fmla="*/ 0 h 106"/>
                  <a:gd name="T12" fmla="*/ 11 w 11"/>
                  <a:gd name="T13" fmla="*/ 0 h 106"/>
                  <a:gd name="T14" fmla="*/ 11 w 11"/>
                  <a:gd name="T15" fmla="*/ 15 h 106"/>
                  <a:gd name="T16" fmla="*/ 0 w 11"/>
                  <a:gd name="T17" fmla="*/ 15 h 106"/>
                  <a:gd name="T18" fmla="*/ 0 w 11"/>
                  <a:gd name="T1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6">
                    <a:moveTo>
                      <a:pt x="0" y="29"/>
                    </a:moveTo>
                    <a:lnTo>
                      <a:pt x="11" y="29"/>
                    </a:lnTo>
                    <a:lnTo>
                      <a:pt x="11" y="106"/>
                    </a:lnTo>
                    <a:lnTo>
                      <a:pt x="0" y="106"/>
                    </a:lnTo>
                    <a:lnTo>
                      <a:pt x="0" y="29"/>
                    </a:lnTo>
                    <a:close/>
                    <a:moveTo>
                      <a:pt x="0" y="0"/>
                    </a:moveTo>
                    <a:lnTo>
                      <a:pt x="11" y="0"/>
                    </a:lnTo>
                    <a:lnTo>
                      <a:pt x="1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1" name="Freeform 74"/>
              <p:cNvSpPr>
                <a:spLocks noEditPoints="1"/>
              </p:cNvSpPr>
              <p:nvPr/>
            </p:nvSpPr>
            <p:spPr bwMode="gray">
              <a:xfrm>
                <a:off x="6659366" y="552348"/>
                <a:ext cx="72692" cy="93462"/>
              </a:xfrm>
              <a:custGeom>
                <a:avLst/>
                <a:gdLst>
                  <a:gd name="T0" fmla="*/ 13 w 62"/>
                  <a:gd name="T1" fmla="*/ 53 h 80"/>
                  <a:gd name="T2" fmla="*/ 17 w 62"/>
                  <a:gd name="T3" fmla="*/ 63 h 80"/>
                  <a:gd name="T4" fmla="*/ 24 w 62"/>
                  <a:gd name="T5" fmla="*/ 68 h 80"/>
                  <a:gd name="T6" fmla="*/ 31 w 62"/>
                  <a:gd name="T7" fmla="*/ 70 h 80"/>
                  <a:gd name="T8" fmla="*/ 39 w 62"/>
                  <a:gd name="T9" fmla="*/ 68 h 80"/>
                  <a:gd name="T10" fmla="*/ 45 w 62"/>
                  <a:gd name="T11" fmla="*/ 63 h 80"/>
                  <a:gd name="T12" fmla="*/ 49 w 62"/>
                  <a:gd name="T13" fmla="*/ 53 h 80"/>
                  <a:gd name="T14" fmla="*/ 51 w 62"/>
                  <a:gd name="T15" fmla="*/ 40 h 80"/>
                  <a:gd name="T16" fmla="*/ 49 w 62"/>
                  <a:gd name="T17" fmla="*/ 28 h 80"/>
                  <a:gd name="T18" fmla="*/ 45 w 62"/>
                  <a:gd name="T19" fmla="*/ 19 h 80"/>
                  <a:gd name="T20" fmla="*/ 39 w 62"/>
                  <a:gd name="T21" fmla="*/ 13 h 80"/>
                  <a:gd name="T22" fmla="*/ 31 w 62"/>
                  <a:gd name="T23" fmla="*/ 11 h 80"/>
                  <a:gd name="T24" fmla="*/ 24 w 62"/>
                  <a:gd name="T25" fmla="*/ 13 h 80"/>
                  <a:gd name="T26" fmla="*/ 17 w 62"/>
                  <a:gd name="T27" fmla="*/ 18 h 80"/>
                  <a:gd name="T28" fmla="*/ 13 w 62"/>
                  <a:gd name="T29" fmla="*/ 28 h 80"/>
                  <a:gd name="T30" fmla="*/ 12 w 62"/>
                  <a:gd name="T31" fmla="*/ 40 h 80"/>
                  <a:gd name="T32" fmla="*/ 13 w 62"/>
                  <a:gd name="T33" fmla="*/ 53 h 80"/>
                  <a:gd name="T34" fmla="*/ 3 w 62"/>
                  <a:gd name="T35" fmla="*/ 22 h 80"/>
                  <a:gd name="T36" fmla="*/ 10 w 62"/>
                  <a:gd name="T37" fmla="*/ 9 h 80"/>
                  <a:gd name="T38" fmla="*/ 20 w 62"/>
                  <a:gd name="T39" fmla="*/ 2 h 80"/>
                  <a:gd name="T40" fmla="*/ 31 w 62"/>
                  <a:gd name="T41" fmla="*/ 0 h 80"/>
                  <a:gd name="T42" fmla="*/ 44 w 62"/>
                  <a:gd name="T43" fmla="*/ 3 h 80"/>
                  <a:gd name="T44" fmla="*/ 54 w 62"/>
                  <a:gd name="T45" fmla="*/ 11 h 80"/>
                  <a:gd name="T46" fmla="*/ 60 w 62"/>
                  <a:gd name="T47" fmla="*/ 23 h 80"/>
                  <a:gd name="T48" fmla="*/ 62 w 62"/>
                  <a:gd name="T49" fmla="*/ 39 h 80"/>
                  <a:gd name="T50" fmla="*/ 61 w 62"/>
                  <a:gd name="T51" fmla="*/ 53 h 80"/>
                  <a:gd name="T52" fmla="*/ 58 w 62"/>
                  <a:gd name="T53" fmla="*/ 63 h 80"/>
                  <a:gd name="T54" fmla="*/ 54 w 62"/>
                  <a:gd name="T55" fmla="*/ 70 h 80"/>
                  <a:gd name="T56" fmla="*/ 47 w 62"/>
                  <a:gd name="T57" fmla="*/ 76 h 80"/>
                  <a:gd name="T58" fmla="*/ 39 w 62"/>
                  <a:gd name="T59" fmla="*/ 79 h 80"/>
                  <a:gd name="T60" fmla="*/ 31 w 62"/>
                  <a:gd name="T61" fmla="*/ 80 h 80"/>
                  <a:gd name="T62" fmla="*/ 19 w 62"/>
                  <a:gd name="T63" fmla="*/ 78 h 80"/>
                  <a:gd name="T64" fmla="*/ 9 w 62"/>
                  <a:gd name="T65" fmla="*/ 70 h 80"/>
                  <a:gd name="T66" fmla="*/ 2 w 62"/>
                  <a:gd name="T67" fmla="*/ 58 h 80"/>
                  <a:gd name="T68" fmla="*/ 0 w 62"/>
                  <a:gd name="T69" fmla="*/ 40 h 80"/>
                  <a:gd name="T70" fmla="*/ 3 w 62"/>
                  <a:gd name="T71" fmla="*/ 2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" h="80">
                    <a:moveTo>
                      <a:pt x="13" y="53"/>
                    </a:moveTo>
                    <a:cubicBezTo>
                      <a:pt x="14" y="57"/>
                      <a:pt x="15" y="60"/>
                      <a:pt x="17" y="63"/>
                    </a:cubicBezTo>
                    <a:cubicBezTo>
                      <a:pt x="19" y="65"/>
                      <a:pt x="21" y="67"/>
                      <a:pt x="24" y="68"/>
                    </a:cubicBezTo>
                    <a:cubicBezTo>
                      <a:pt x="26" y="69"/>
                      <a:pt x="28" y="70"/>
                      <a:pt x="31" y="70"/>
                    </a:cubicBezTo>
                    <a:cubicBezTo>
                      <a:pt x="34" y="70"/>
                      <a:pt x="37" y="69"/>
                      <a:pt x="39" y="68"/>
                    </a:cubicBezTo>
                    <a:cubicBezTo>
                      <a:pt x="41" y="67"/>
                      <a:pt x="43" y="65"/>
                      <a:pt x="45" y="63"/>
                    </a:cubicBezTo>
                    <a:cubicBezTo>
                      <a:pt x="47" y="60"/>
                      <a:pt x="48" y="57"/>
                      <a:pt x="49" y="53"/>
                    </a:cubicBezTo>
                    <a:cubicBezTo>
                      <a:pt x="50" y="49"/>
                      <a:pt x="51" y="45"/>
                      <a:pt x="51" y="40"/>
                    </a:cubicBezTo>
                    <a:cubicBezTo>
                      <a:pt x="51" y="35"/>
                      <a:pt x="50" y="31"/>
                      <a:pt x="49" y="28"/>
                    </a:cubicBezTo>
                    <a:cubicBezTo>
                      <a:pt x="48" y="24"/>
                      <a:pt x="47" y="21"/>
                      <a:pt x="45" y="19"/>
                    </a:cubicBezTo>
                    <a:cubicBezTo>
                      <a:pt x="43" y="16"/>
                      <a:pt x="41" y="14"/>
                      <a:pt x="39" y="13"/>
                    </a:cubicBezTo>
                    <a:cubicBezTo>
                      <a:pt x="37" y="12"/>
                      <a:pt x="34" y="11"/>
                      <a:pt x="31" y="11"/>
                    </a:cubicBezTo>
                    <a:cubicBezTo>
                      <a:pt x="28" y="11"/>
                      <a:pt x="26" y="12"/>
                      <a:pt x="24" y="13"/>
                    </a:cubicBezTo>
                    <a:cubicBezTo>
                      <a:pt x="21" y="14"/>
                      <a:pt x="19" y="16"/>
                      <a:pt x="17" y="18"/>
                    </a:cubicBezTo>
                    <a:cubicBezTo>
                      <a:pt x="15" y="21"/>
                      <a:pt x="14" y="24"/>
                      <a:pt x="13" y="28"/>
                    </a:cubicBezTo>
                    <a:cubicBezTo>
                      <a:pt x="12" y="31"/>
                      <a:pt x="12" y="36"/>
                      <a:pt x="12" y="40"/>
                    </a:cubicBezTo>
                    <a:cubicBezTo>
                      <a:pt x="12" y="45"/>
                      <a:pt x="12" y="50"/>
                      <a:pt x="13" y="53"/>
                    </a:cubicBezTo>
                    <a:close/>
                    <a:moveTo>
                      <a:pt x="3" y="22"/>
                    </a:moveTo>
                    <a:cubicBezTo>
                      <a:pt x="4" y="17"/>
                      <a:pt x="7" y="12"/>
                      <a:pt x="10" y="9"/>
                    </a:cubicBezTo>
                    <a:cubicBezTo>
                      <a:pt x="13" y="6"/>
                      <a:pt x="16" y="4"/>
                      <a:pt x="20" y="2"/>
                    </a:cubicBezTo>
                    <a:cubicBezTo>
                      <a:pt x="23" y="1"/>
                      <a:pt x="27" y="0"/>
                      <a:pt x="31" y="0"/>
                    </a:cubicBezTo>
                    <a:cubicBezTo>
                      <a:pt x="36" y="0"/>
                      <a:pt x="40" y="1"/>
                      <a:pt x="44" y="3"/>
                    </a:cubicBezTo>
                    <a:cubicBezTo>
                      <a:pt x="47" y="5"/>
                      <a:pt x="51" y="7"/>
                      <a:pt x="54" y="11"/>
                    </a:cubicBezTo>
                    <a:cubicBezTo>
                      <a:pt x="56" y="14"/>
                      <a:pt x="59" y="18"/>
                      <a:pt x="60" y="23"/>
                    </a:cubicBezTo>
                    <a:cubicBezTo>
                      <a:pt x="61" y="28"/>
                      <a:pt x="62" y="33"/>
                      <a:pt x="62" y="39"/>
                    </a:cubicBezTo>
                    <a:cubicBezTo>
                      <a:pt x="62" y="44"/>
                      <a:pt x="62" y="49"/>
                      <a:pt x="61" y="53"/>
                    </a:cubicBezTo>
                    <a:cubicBezTo>
                      <a:pt x="60" y="56"/>
                      <a:pt x="60" y="60"/>
                      <a:pt x="58" y="63"/>
                    </a:cubicBezTo>
                    <a:cubicBezTo>
                      <a:pt x="57" y="66"/>
                      <a:pt x="56" y="68"/>
                      <a:pt x="54" y="70"/>
                    </a:cubicBezTo>
                    <a:cubicBezTo>
                      <a:pt x="52" y="72"/>
                      <a:pt x="50" y="74"/>
                      <a:pt x="47" y="76"/>
                    </a:cubicBezTo>
                    <a:cubicBezTo>
                      <a:pt x="45" y="77"/>
                      <a:pt x="42" y="79"/>
                      <a:pt x="39" y="79"/>
                    </a:cubicBezTo>
                    <a:cubicBezTo>
                      <a:pt x="37" y="80"/>
                      <a:pt x="34" y="80"/>
                      <a:pt x="31" y="80"/>
                    </a:cubicBezTo>
                    <a:cubicBezTo>
                      <a:pt x="27" y="80"/>
                      <a:pt x="22" y="79"/>
                      <a:pt x="19" y="78"/>
                    </a:cubicBezTo>
                    <a:cubicBezTo>
                      <a:pt x="15" y="76"/>
                      <a:pt x="12" y="74"/>
                      <a:pt x="9" y="70"/>
                    </a:cubicBezTo>
                    <a:cubicBezTo>
                      <a:pt x="6" y="67"/>
                      <a:pt x="4" y="63"/>
                      <a:pt x="2" y="58"/>
                    </a:cubicBezTo>
                    <a:cubicBezTo>
                      <a:pt x="1" y="53"/>
                      <a:pt x="0" y="47"/>
                      <a:pt x="0" y="40"/>
                    </a:cubicBezTo>
                    <a:cubicBezTo>
                      <a:pt x="0" y="33"/>
                      <a:pt x="1" y="27"/>
                      <a:pt x="3" y="22"/>
                    </a:cubicBez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2" name="Freeform 75"/>
              <p:cNvSpPr>
                <a:spLocks/>
              </p:cNvSpPr>
              <p:nvPr/>
            </p:nvSpPr>
            <p:spPr bwMode="gray">
              <a:xfrm>
                <a:off x="6747634" y="552348"/>
                <a:ext cx="67498" cy="93462"/>
              </a:xfrm>
              <a:custGeom>
                <a:avLst/>
                <a:gdLst>
                  <a:gd name="T0" fmla="*/ 0 w 54"/>
                  <a:gd name="T1" fmla="*/ 2 h 79"/>
                  <a:gd name="T2" fmla="*/ 10 w 54"/>
                  <a:gd name="T3" fmla="*/ 2 h 79"/>
                  <a:gd name="T4" fmla="*/ 10 w 54"/>
                  <a:gd name="T5" fmla="*/ 13 h 79"/>
                  <a:gd name="T6" fmla="*/ 19 w 54"/>
                  <a:gd name="T7" fmla="*/ 3 h 79"/>
                  <a:gd name="T8" fmla="*/ 31 w 54"/>
                  <a:gd name="T9" fmla="*/ 0 h 79"/>
                  <a:gd name="T10" fmla="*/ 37 w 54"/>
                  <a:gd name="T11" fmla="*/ 1 h 79"/>
                  <a:gd name="T12" fmla="*/ 42 w 54"/>
                  <a:gd name="T13" fmla="*/ 3 h 79"/>
                  <a:gd name="T14" fmla="*/ 47 w 54"/>
                  <a:gd name="T15" fmla="*/ 6 h 79"/>
                  <a:gd name="T16" fmla="*/ 50 w 54"/>
                  <a:gd name="T17" fmla="*/ 9 h 79"/>
                  <a:gd name="T18" fmla="*/ 52 w 54"/>
                  <a:gd name="T19" fmla="*/ 14 h 79"/>
                  <a:gd name="T20" fmla="*/ 53 w 54"/>
                  <a:gd name="T21" fmla="*/ 19 h 79"/>
                  <a:gd name="T22" fmla="*/ 54 w 54"/>
                  <a:gd name="T23" fmla="*/ 24 h 79"/>
                  <a:gd name="T24" fmla="*/ 54 w 54"/>
                  <a:gd name="T25" fmla="*/ 32 h 79"/>
                  <a:gd name="T26" fmla="*/ 54 w 54"/>
                  <a:gd name="T27" fmla="*/ 79 h 79"/>
                  <a:gd name="T28" fmla="*/ 43 w 54"/>
                  <a:gd name="T29" fmla="*/ 79 h 79"/>
                  <a:gd name="T30" fmla="*/ 43 w 54"/>
                  <a:gd name="T31" fmla="*/ 32 h 79"/>
                  <a:gd name="T32" fmla="*/ 42 w 54"/>
                  <a:gd name="T33" fmla="*/ 25 h 79"/>
                  <a:gd name="T34" fmla="*/ 41 w 54"/>
                  <a:gd name="T35" fmla="*/ 20 h 79"/>
                  <a:gd name="T36" fmla="*/ 40 w 54"/>
                  <a:gd name="T37" fmla="*/ 17 h 79"/>
                  <a:gd name="T38" fmla="*/ 37 w 54"/>
                  <a:gd name="T39" fmla="*/ 14 h 79"/>
                  <a:gd name="T40" fmla="*/ 33 w 54"/>
                  <a:gd name="T41" fmla="*/ 12 h 79"/>
                  <a:gd name="T42" fmla="*/ 29 w 54"/>
                  <a:gd name="T43" fmla="*/ 12 h 79"/>
                  <a:gd name="T44" fmla="*/ 22 w 54"/>
                  <a:gd name="T45" fmla="*/ 13 h 79"/>
                  <a:gd name="T46" fmla="*/ 17 w 54"/>
                  <a:gd name="T47" fmla="*/ 17 h 79"/>
                  <a:gd name="T48" fmla="*/ 13 w 54"/>
                  <a:gd name="T49" fmla="*/ 25 h 79"/>
                  <a:gd name="T50" fmla="*/ 11 w 54"/>
                  <a:gd name="T51" fmla="*/ 37 h 79"/>
                  <a:gd name="T52" fmla="*/ 11 w 54"/>
                  <a:gd name="T53" fmla="*/ 79 h 79"/>
                  <a:gd name="T54" fmla="*/ 0 w 54"/>
                  <a:gd name="T55" fmla="*/ 79 h 79"/>
                  <a:gd name="T56" fmla="*/ 0 w 54"/>
                  <a:gd name="T57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4" h="79">
                    <a:moveTo>
                      <a:pt x="0" y="2"/>
                    </a:moveTo>
                    <a:lnTo>
                      <a:pt x="10" y="2"/>
                    </a:lnTo>
                    <a:lnTo>
                      <a:pt x="10" y="13"/>
                    </a:lnTo>
                    <a:cubicBezTo>
                      <a:pt x="13" y="9"/>
                      <a:pt x="16" y="6"/>
                      <a:pt x="19" y="3"/>
                    </a:cubicBezTo>
                    <a:cubicBezTo>
                      <a:pt x="23" y="1"/>
                      <a:pt x="27" y="0"/>
                      <a:pt x="31" y="0"/>
                    </a:cubicBezTo>
                    <a:cubicBezTo>
                      <a:pt x="33" y="0"/>
                      <a:pt x="35" y="1"/>
                      <a:pt x="37" y="1"/>
                    </a:cubicBezTo>
                    <a:cubicBezTo>
                      <a:pt x="39" y="1"/>
                      <a:pt x="41" y="2"/>
                      <a:pt x="42" y="3"/>
                    </a:cubicBezTo>
                    <a:cubicBezTo>
                      <a:pt x="44" y="4"/>
                      <a:pt x="45" y="5"/>
                      <a:pt x="47" y="6"/>
                    </a:cubicBezTo>
                    <a:cubicBezTo>
                      <a:pt x="48" y="7"/>
                      <a:pt x="49" y="8"/>
                      <a:pt x="50" y="9"/>
                    </a:cubicBezTo>
                    <a:cubicBezTo>
                      <a:pt x="51" y="11"/>
                      <a:pt x="52" y="12"/>
                      <a:pt x="52" y="14"/>
                    </a:cubicBezTo>
                    <a:cubicBezTo>
                      <a:pt x="53" y="15"/>
                      <a:pt x="53" y="17"/>
                      <a:pt x="53" y="19"/>
                    </a:cubicBezTo>
                    <a:cubicBezTo>
                      <a:pt x="54" y="20"/>
                      <a:pt x="54" y="22"/>
                      <a:pt x="54" y="24"/>
                    </a:cubicBezTo>
                    <a:cubicBezTo>
                      <a:pt x="54" y="26"/>
                      <a:pt x="54" y="29"/>
                      <a:pt x="54" y="32"/>
                    </a:cubicBezTo>
                    <a:lnTo>
                      <a:pt x="54" y="79"/>
                    </a:lnTo>
                    <a:lnTo>
                      <a:pt x="43" y="79"/>
                    </a:lnTo>
                    <a:lnTo>
                      <a:pt x="43" y="32"/>
                    </a:lnTo>
                    <a:cubicBezTo>
                      <a:pt x="43" y="29"/>
                      <a:pt x="43" y="27"/>
                      <a:pt x="42" y="25"/>
                    </a:cubicBezTo>
                    <a:cubicBezTo>
                      <a:pt x="42" y="23"/>
                      <a:pt x="42" y="22"/>
                      <a:pt x="41" y="20"/>
                    </a:cubicBezTo>
                    <a:cubicBezTo>
                      <a:pt x="41" y="19"/>
                      <a:pt x="40" y="18"/>
                      <a:pt x="40" y="17"/>
                    </a:cubicBezTo>
                    <a:cubicBezTo>
                      <a:pt x="39" y="16"/>
                      <a:pt x="38" y="15"/>
                      <a:pt x="37" y="14"/>
                    </a:cubicBezTo>
                    <a:cubicBezTo>
                      <a:pt x="36" y="13"/>
                      <a:pt x="35" y="13"/>
                      <a:pt x="33" y="12"/>
                    </a:cubicBezTo>
                    <a:cubicBezTo>
                      <a:pt x="32" y="12"/>
                      <a:pt x="30" y="12"/>
                      <a:pt x="29" y="12"/>
                    </a:cubicBezTo>
                    <a:cubicBezTo>
                      <a:pt x="27" y="12"/>
                      <a:pt x="24" y="12"/>
                      <a:pt x="22" y="13"/>
                    </a:cubicBezTo>
                    <a:cubicBezTo>
                      <a:pt x="20" y="14"/>
                      <a:pt x="18" y="15"/>
                      <a:pt x="17" y="17"/>
                    </a:cubicBezTo>
                    <a:cubicBezTo>
                      <a:pt x="15" y="19"/>
                      <a:pt x="14" y="21"/>
                      <a:pt x="13" y="25"/>
                    </a:cubicBezTo>
                    <a:cubicBezTo>
                      <a:pt x="12" y="28"/>
                      <a:pt x="11" y="32"/>
                      <a:pt x="11" y="37"/>
                    </a:cubicBezTo>
                    <a:lnTo>
                      <a:pt x="11" y="79"/>
                    </a:lnTo>
                    <a:lnTo>
                      <a:pt x="0" y="7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3" name="Rectangle 76"/>
              <p:cNvSpPr>
                <a:spLocks noChangeArrowheads="1"/>
              </p:cNvSpPr>
              <p:nvPr/>
            </p:nvSpPr>
            <p:spPr bwMode="gray">
              <a:xfrm>
                <a:off x="6835905" y="630231"/>
                <a:ext cx="15575" cy="15579"/>
              </a:xfrm>
              <a:prstGeom prst="rect">
                <a:avLst/>
              </a:pr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4" name="Rectangle 77"/>
              <p:cNvSpPr>
                <a:spLocks noChangeArrowheads="1"/>
              </p:cNvSpPr>
              <p:nvPr/>
            </p:nvSpPr>
            <p:spPr bwMode="gray">
              <a:xfrm>
                <a:off x="6867059" y="630231"/>
                <a:ext cx="15575" cy="15579"/>
              </a:xfrm>
              <a:prstGeom prst="rect">
                <a:avLst/>
              </a:pr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5" name="Rectangle 78"/>
              <p:cNvSpPr>
                <a:spLocks noChangeArrowheads="1"/>
              </p:cNvSpPr>
              <p:nvPr/>
            </p:nvSpPr>
            <p:spPr bwMode="gray">
              <a:xfrm>
                <a:off x="6903403" y="630231"/>
                <a:ext cx="10385" cy="15579"/>
              </a:xfrm>
              <a:prstGeom prst="rect">
                <a:avLst/>
              </a:pr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6" name="Freeform 79"/>
              <p:cNvSpPr>
                <a:spLocks/>
              </p:cNvSpPr>
              <p:nvPr/>
            </p:nvSpPr>
            <p:spPr bwMode="gray">
              <a:xfrm>
                <a:off x="6955326" y="516000"/>
                <a:ext cx="98652" cy="129809"/>
              </a:xfrm>
              <a:custGeom>
                <a:avLst/>
                <a:gdLst>
                  <a:gd name="T0" fmla="*/ 35 w 83"/>
                  <a:gd name="T1" fmla="*/ 61 h 106"/>
                  <a:gd name="T2" fmla="*/ 0 w 83"/>
                  <a:gd name="T3" fmla="*/ 0 h 106"/>
                  <a:gd name="T4" fmla="*/ 14 w 83"/>
                  <a:gd name="T5" fmla="*/ 0 h 106"/>
                  <a:gd name="T6" fmla="*/ 32 w 83"/>
                  <a:gd name="T7" fmla="*/ 32 h 106"/>
                  <a:gd name="T8" fmla="*/ 37 w 83"/>
                  <a:gd name="T9" fmla="*/ 41 h 106"/>
                  <a:gd name="T10" fmla="*/ 42 w 83"/>
                  <a:gd name="T11" fmla="*/ 50 h 106"/>
                  <a:gd name="T12" fmla="*/ 46 w 83"/>
                  <a:gd name="T13" fmla="*/ 41 h 106"/>
                  <a:gd name="T14" fmla="*/ 52 w 83"/>
                  <a:gd name="T15" fmla="*/ 31 h 106"/>
                  <a:gd name="T16" fmla="*/ 69 w 83"/>
                  <a:gd name="T17" fmla="*/ 0 h 106"/>
                  <a:gd name="T18" fmla="*/ 83 w 83"/>
                  <a:gd name="T19" fmla="*/ 0 h 106"/>
                  <a:gd name="T20" fmla="*/ 47 w 83"/>
                  <a:gd name="T21" fmla="*/ 61 h 106"/>
                  <a:gd name="T22" fmla="*/ 47 w 83"/>
                  <a:gd name="T23" fmla="*/ 106 h 106"/>
                  <a:gd name="T24" fmla="*/ 35 w 83"/>
                  <a:gd name="T25" fmla="*/ 106 h 106"/>
                  <a:gd name="T26" fmla="*/ 35 w 83"/>
                  <a:gd name="T27" fmla="*/ 6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" h="106">
                    <a:moveTo>
                      <a:pt x="35" y="61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32" y="32"/>
                    </a:lnTo>
                    <a:cubicBezTo>
                      <a:pt x="34" y="35"/>
                      <a:pt x="36" y="38"/>
                      <a:pt x="37" y="41"/>
                    </a:cubicBezTo>
                    <a:cubicBezTo>
                      <a:pt x="39" y="44"/>
                      <a:pt x="40" y="47"/>
                      <a:pt x="42" y="50"/>
                    </a:cubicBezTo>
                    <a:cubicBezTo>
                      <a:pt x="43" y="47"/>
                      <a:pt x="45" y="44"/>
                      <a:pt x="46" y="41"/>
                    </a:cubicBezTo>
                    <a:cubicBezTo>
                      <a:pt x="48" y="38"/>
                      <a:pt x="50" y="34"/>
                      <a:pt x="52" y="31"/>
                    </a:cubicBezTo>
                    <a:lnTo>
                      <a:pt x="69" y="0"/>
                    </a:lnTo>
                    <a:lnTo>
                      <a:pt x="83" y="0"/>
                    </a:lnTo>
                    <a:lnTo>
                      <a:pt x="47" y="61"/>
                    </a:lnTo>
                    <a:lnTo>
                      <a:pt x="47" y="106"/>
                    </a:lnTo>
                    <a:lnTo>
                      <a:pt x="35" y="106"/>
                    </a:lnTo>
                    <a:lnTo>
                      <a:pt x="35" y="61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7" name="Freeform 80"/>
              <p:cNvSpPr>
                <a:spLocks noEditPoints="1"/>
              </p:cNvSpPr>
              <p:nvPr/>
            </p:nvSpPr>
            <p:spPr bwMode="gray">
              <a:xfrm>
                <a:off x="7048788" y="552348"/>
                <a:ext cx="72692" cy="93462"/>
              </a:xfrm>
              <a:custGeom>
                <a:avLst/>
                <a:gdLst>
                  <a:gd name="T0" fmla="*/ 13 w 62"/>
                  <a:gd name="T1" fmla="*/ 53 h 80"/>
                  <a:gd name="T2" fmla="*/ 17 w 62"/>
                  <a:gd name="T3" fmla="*/ 63 h 80"/>
                  <a:gd name="T4" fmla="*/ 23 w 62"/>
                  <a:gd name="T5" fmla="*/ 68 h 80"/>
                  <a:gd name="T6" fmla="*/ 31 w 62"/>
                  <a:gd name="T7" fmla="*/ 70 h 80"/>
                  <a:gd name="T8" fmla="*/ 39 w 62"/>
                  <a:gd name="T9" fmla="*/ 68 h 80"/>
                  <a:gd name="T10" fmla="*/ 45 w 62"/>
                  <a:gd name="T11" fmla="*/ 63 h 80"/>
                  <a:gd name="T12" fmla="*/ 49 w 62"/>
                  <a:gd name="T13" fmla="*/ 53 h 80"/>
                  <a:gd name="T14" fmla="*/ 50 w 62"/>
                  <a:gd name="T15" fmla="*/ 40 h 80"/>
                  <a:gd name="T16" fmla="*/ 49 w 62"/>
                  <a:gd name="T17" fmla="*/ 28 h 80"/>
                  <a:gd name="T18" fmla="*/ 45 w 62"/>
                  <a:gd name="T19" fmla="*/ 19 h 80"/>
                  <a:gd name="T20" fmla="*/ 39 w 62"/>
                  <a:gd name="T21" fmla="*/ 13 h 80"/>
                  <a:gd name="T22" fmla="*/ 31 w 62"/>
                  <a:gd name="T23" fmla="*/ 11 h 80"/>
                  <a:gd name="T24" fmla="*/ 23 w 62"/>
                  <a:gd name="T25" fmla="*/ 13 h 80"/>
                  <a:gd name="T26" fmla="*/ 17 w 62"/>
                  <a:gd name="T27" fmla="*/ 18 h 80"/>
                  <a:gd name="T28" fmla="*/ 13 w 62"/>
                  <a:gd name="T29" fmla="*/ 28 h 80"/>
                  <a:gd name="T30" fmla="*/ 11 w 62"/>
                  <a:gd name="T31" fmla="*/ 40 h 80"/>
                  <a:gd name="T32" fmla="*/ 13 w 62"/>
                  <a:gd name="T33" fmla="*/ 53 h 80"/>
                  <a:gd name="T34" fmla="*/ 2 w 62"/>
                  <a:gd name="T35" fmla="*/ 22 h 80"/>
                  <a:gd name="T36" fmla="*/ 10 w 62"/>
                  <a:gd name="T37" fmla="*/ 9 h 80"/>
                  <a:gd name="T38" fmla="*/ 20 w 62"/>
                  <a:gd name="T39" fmla="*/ 2 h 80"/>
                  <a:gd name="T40" fmla="*/ 31 w 62"/>
                  <a:gd name="T41" fmla="*/ 0 h 80"/>
                  <a:gd name="T42" fmla="*/ 43 w 62"/>
                  <a:gd name="T43" fmla="*/ 3 h 80"/>
                  <a:gd name="T44" fmla="*/ 53 w 62"/>
                  <a:gd name="T45" fmla="*/ 11 h 80"/>
                  <a:gd name="T46" fmla="*/ 60 w 62"/>
                  <a:gd name="T47" fmla="*/ 23 h 80"/>
                  <a:gd name="T48" fmla="*/ 62 w 62"/>
                  <a:gd name="T49" fmla="*/ 39 h 80"/>
                  <a:gd name="T50" fmla="*/ 61 w 62"/>
                  <a:gd name="T51" fmla="*/ 53 h 80"/>
                  <a:gd name="T52" fmla="*/ 58 w 62"/>
                  <a:gd name="T53" fmla="*/ 63 h 80"/>
                  <a:gd name="T54" fmla="*/ 53 w 62"/>
                  <a:gd name="T55" fmla="*/ 70 h 80"/>
                  <a:gd name="T56" fmla="*/ 47 w 62"/>
                  <a:gd name="T57" fmla="*/ 76 h 80"/>
                  <a:gd name="T58" fmla="*/ 39 w 62"/>
                  <a:gd name="T59" fmla="*/ 79 h 80"/>
                  <a:gd name="T60" fmla="*/ 31 w 62"/>
                  <a:gd name="T61" fmla="*/ 80 h 80"/>
                  <a:gd name="T62" fmla="*/ 18 w 62"/>
                  <a:gd name="T63" fmla="*/ 78 h 80"/>
                  <a:gd name="T64" fmla="*/ 9 w 62"/>
                  <a:gd name="T65" fmla="*/ 70 h 80"/>
                  <a:gd name="T66" fmla="*/ 2 w 62"/>
                  <a:gd name="T67" fmla="*/ 58 h 80"/>
                  <a:gd name="T68" fmla="*/ 0 w 62"/>
                  <a:gd name="T69" fmla="*/ 40 h 80"/>
                  <a:gd name="T70" fmla="*/ 2 w 62"/>
                  <a:gd name="T71" fmla="*/ 2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" h="80">
                    <a:moveTo>
                      <a:pt x="13" y="53"/>
                    </a:moveTo>
                    <a:cubicBezTo>
                      <a:pt x="14" y="57"/>
                      <a:pt x="15" y="60"/>
                      <a:pt x="17" y="63"/>
                    </a:cubicBezTo>
                    <a:cubicBezTo>
                      <a:pt x="19" y="65"/>
                      <a:pt x="21" y="67"/>
                      <a:pt x="23" y="68"/>
                    </a:cubicBezTo>
                    <a:cubicBezTo>
                      <a:pt x="26" y="69"/>
                      <a:pt x="28" y="70"/>
                      <a:pt x="31" y="70"/>
                    </a:cubicBezTo>
                    <a:cubicBezTo>
                      <a:pt x="34" y="70"/>
                      <a:pt x="36" y="69"/>
                      <a:pt x="39" y="68"/>
                    </a:cubicBezTo>
                    <a:cubicBezTo>
                      <a:pt x="41" y="67"/>
                      <a:pt x="43" y="65"/>
                      <a:pt x="45" y="63"/>
                    </a:cubicBezTo>
                    <a:cubicBezTo>
                      <a:pt x="47" y="60"/>
                      <a:pt x="48" y="57"/>
                      <a:pt x="49" y="53"/>
                    </a:cubicBezTo>
                    <a:cubicBezTo>
                      <a:pt x="50" y="49"/>
                      <a:pt x="50" y="45"/>
                      <a:pt x="50" y="40"/>
                    </a:cubicBezTo>
                    <a:cubicBezTo>
                      <a:pt x="50" y="35"/>
                      <a:pt x="50" y="31"/>
                      <a:pt x="49" y="28"/>
                    </a:cubicBezTo>
                    <a:cubicBezTo>
                      <a:pt x="48" y="24"/>
                      <a:pt x="47" y="21"/>
                      <a:pt x="45" y="19"/>
                    </a:cubicBezTo>
                    <a:cubicBezTo>
                      <a:pt x="43" y="16"/>
                      <a:pt x="41" y="14"/>
                      <a:pt x="39" y="13"/>
                    </a:cubicBezTo>
                    <a:cubicBezTo>
                      <a:pt x="36" y="12"/>
                      <a:pt x="34" y="11"/>
                      <a:pt x="31" y="11"/>
                    </a:cubicBezTo>
                    <a:cubicBezTo>
                      <a:pt x="28" y="11"/>
                      <a:pt x="26" y="12"/>
                      <a:pt x="23" y="13"/>
                    </a:cubicBezTo>
                    <a:cubicBezTo>
                      <a:pt x="21" y="14"/>
                      <a:pt x="19" y="16"/>
                      <a:pt x="17" y="18"/>
                    </a:cubicBezTo>
                    <a:cubicBezTo>
                      <a:pt x="15" y="21"/>
                      <a:pt x="14" y="24"/>
                      <a:pt x="13" y="28"/>
                    </a:cubicBezTo>
                    <a:cubicBezTo>
                      <a:pt x="12" y="31"/>
                      <a:pt x="11" y="36"/>
                      <a:pt x="11" y="40"/>
                    </a:cubicBezTo>
                    <a:cubicBezTo>
                      <a:pt x="11" y="45"/>
                      <a:pt x="12" y="50"/>
                      <a:pt x="13" y="53"/>
                    </a:cubicBezTo>
                    <a:close/>
                    <a:moveTo>
                      <a:pt x="2" y="22"/>
                    </a:moveTo>
                    <a:cubicBezTo>
                      <a:pt x="4" y="17"/>
                      <a:pt x="7" y="12"/>
                      <a:pt x="10" y="9"/>
                    </a:cubicBezTo>
                    <a:cubicBezTo>
                      <a:pt x="13" y="6"/>
                      <a:pt x="16" y="4"/>
                      <a:pt x="20" y="2"/>
                    </a:cubicBezTo>
                    <a:cubicBezTo>
                      <a:pt x="23" y="1"/>
                      <a:pt x="27" y="0"/>
                      <a:pt x="31" y="0"/>
                    </a:cubicBezTo>
                    <a:cubicBezTo>
                      <a:pt x="36" y="0"/>
                      <a:pt x="40" y="1"/>
                      <a:pt x="43" y="3"/>
                    </a:cubicBezTo>
                    <a:cubicBezTo>
                      <a:pt x="47" y="5"/>
                      <a:pt x="50" y="7"/>
                      <a:pt x="53" y="11"/>
                    </a:cubicBezTo>
                    <a:cubicBezTo>
                      <a:pt x="56" y="14"/>
                      <a:pt x="58" y="18"/>
                      <a:pt x="60" y="23"/>
                    </a:cubicBezTo>
                    <a:cubicBezTo>
                      <a:pt x="61" y="28"/>
                      <a:pt x="62" y="33"/>
                      <a:pt x="62" y="39"/>
                    </a:cubicBezTo>
                    <a:cubicBezTo>
                      <a:pt x="62" y="44"/>
                      <a:pt x="62" y="49"/>
                      <a:pt x="61" y="53"/>
                    </a:cubicBezTo>
                    <a:cubicBezTo>
                      <a:pt x="60" y="56"/>
                      <a:pt x="59" y="60"/>
                      <a:pt x="58" y="63"/>
                    </a:cubicBezTo>
                    <a:cubicBezTo>
                      <a:pt x="57" y="66"/>
                      <a:pt x="55" y="68"/>
                      <a:pt x="53" y="70"/>
                    </a:cubicBezTo>
                    <a:cubicBezTo>
                      <a:pt x="51" y="72"/>
                      <a:pt x="49" y="74"/>
                      <a:pt x="47" y="76"/>
                    </a:cubicBezTo>
                    <a:cubicBezTo>
                      <a:pt x="44" y="77"/>
                      <a:pt x="42" y="79"/>
                      <a:pt x="39" y="79"/>
                    </a:cubicBezTo>
                    <a:cubicBezTo>
                      <a:pt x="37" y="80"/>
                      <a:pt x="34" y="80"/>
                      <a:pt x="31" y="80"/>
                    </a:cubicBezTo>
                    <a:cubicBezTo>
                      <a:pt x="26" y="80"/>
                      <a:pt x="22" y="79"/>
                      <a:pt x="18" y="78"/>
                    </a:cubicBezTo>
                    <a:cubicBezTo>
                      <a:pt x="15" y="76"/>
                      <a:pt x="11" y="74"/>
                      <a:pt x="9" y="70"/>
                    </a:cubicBezTo>
                    <a:cubicBezTo>
                      <a:pt x="6" y="67"/>
                      <a:pt x="4" y="63"/>
                      <a:pt x="2" y="58"/>
                    </a:cubicBezTo>
                    <a:cubicBezTo>
                      <a:pt x="1" y="53"/>
                      <a:pt x="0" y="47"/>
                      <a:pt x="0" y="40"/>
                    </a:cubicBezTo>
                    <a:cubicBezTo>
                      <a:pt x="0" y="33"/>
                      <a:pt x="1" y="27"/>
                      <a:pt x="2" y="22"/>
                    </a:cubicBez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8" name="Freeform 81"/>
              <p:cNvSpPr>
                <a:spLocks/>
              </p:cNvSpPr>
              <p:nvPr/>
            </p:nvSpPr>
            <p:spPr bwMode="gray">
              <a:xfrm>
                <a:off x="7137059" y="552348"/>
                <a:ext cx="62308" cy="93462"/>
              </a:xfrm>
              <a:custGeom>
                <a:avLst/>
                <a:gdLst>
                  <a:gd name="T0" fmla="*/ 43 w 53"/>
                  <a:gd name="T1" fmla="*/ 66 h 78"/>
                  <a:gd name="T2" fmla="*/ 34 w 53"/>
                  <a:gd name="T3" fmla="*/ 75 h 78"/>
                  <a:gd name="T4" fmla="*/ 22 w 53"/>
                  <a:gd name="T5" fmla="*/ 78 h 78"/>
                  <a:gd name="T6" fmla="*/ 17 w 53"/>
                  <a:gd name="T7" fmla="*/ 78 h 78"/>
                  <a:gd name="T8" fmla="*/ 11 w 53"/>
                  <a:gd name="T9" fmla="*/ 76 h 78"/>
                  <a:gd name="T10" fmla="*/ 7 w 53"/>
                  <a:gd name="T11" fmla="*/ 73 h 78"/>
                  <a:gd name="T12" fmla="*/ 4 w 53"/>
                  <a:gd name="T13" fmla="*/ 69 h 78"/>
                  <a:gd name="T14" fmla="*/ 2 w 53"/>
                  <a:gd name="T15" fmla="*/ 65 h 78"/>
                  <a:gd name="T16" fmla="*/ 0 w 53"/>
                  <a:gd name="T17" fmla="*/ 60 h 78"/>
                  <a:gd name="T18" fmla="*/ 0 w 53"/>
                  <a:gd name="T19" fmla="*/ 55 h 78"/>
                  <a:gd name="T20" fmla="*/ 0 w 53"/>
                  <a:gd name="T21" fmla="*/ 48 h 78"/>
                  <a:gd name="T22" fmla="*/ 0 w 53"/>
                  <a:gd name="T23" fmla="*/ 0 h 78"/>
                  <a:gd name="T24" fmla="*/ 11 w 53"/>
                  <a:gd name="T25" fmla="*/ 0 h 78"/>
                  <a:gd name="T26" fmla="*/ 11 w 53"/>
                  <a:gd name="T27" fmla="*/ 43 h 78"/>
                  <a:gd name="T28" fmla="*/ 11 w 53"/>
                  <a:gd name="T29" fmla="*/ 51 h 78"/>
                  <a:gd name="T30" fmla="*/ 12 w 53"/>
                  <a:gd name="T31" fmla="*/ 56 h 78"/>
                  <a:gd name="T32" fmla="*/ 13 w 53"/>
                  <a:gd name="T33" fmla="*/ 61 h 78"/>
                  <a:gd name="T34" fmla="*/ 16 w 53"/>
                  <a:gd name="T35" fmla="*/ 65 h 78"/>
                  <a:gd name="T36" fmla="*/ 20 w 53"/>
                  <a:gd name="T37" fmla="*/ 67 h 78"/>
                  <a:gd name="T38" fmla="*/ 24 w 53"/>
                  <a:gd name="T39" fmla="*/ 67 h 78"/>
                  <a:gd name="T40" fmla="*/ 29 w 53"/>
                  <a:gd name="T41" fmla="*/ 67 h 78"/>
                  <a:gd name="T42" fmla="*/ 34 w 53"/>
                  <a:gd name="T43" fmla="*/ 64 h 78"/>
                  <a:gd name="T44" fmla="*/ 38 w 53"/>
                  <a:gd name="T45" fmla="*/ 61 h 78"/>
                  <a:gd name="T46" fmla="*/ 40 w 53"/>
                  <a:gd name="T47" fmla="*/ 56 h 78"/>
                  <a:gd name="T48" fmla="*/ 42 w 53"/>
                  <a:gd name="T49" fmla="*/ 50 h 78"/>
                  <a:gd name="T50" fmla="*/ 42 w 53"/>
                  <a:gd name="T51" fmla="*/ 41 h 78"/>
                  <a:gd name="T52" fmla="*/ 42 w 53"/>
                  <a:gd name="T53" fmla="*/ 0 h 78"/>
                  <a:gd name="T54" fmla="*/ 53 w 53"/>
                  <a:gd name="T55" fmla="*/ 0 h 78"/>
                  <a:gd name="T56" fmla="*/ 53 w 53"/>
                  <a:gd name="T57" fmla="*/ 77 h 78"/>
                  <a:gd name="T58" fmla="*/ 43 w 53"/>
                  <a:gd name="T59" fmla="*/ 77 h 78"/>
                  <a:gd name="T60" fmla="*/ 43 w 53"/>
                  <a:gd name="T61" fmla="*/ 6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3" h="78">
                    <a:moveTo>
                      <a:pt x="43" y="66"/>
                    </a:moveTo>
                    <a:cubicBezTo>
                      <a:pt x="41" y="70"/>
                      <a:pt x="38" y="73"/>
                      <a:pt x="34" y="75"/>
                    </a:cubicBezTo>
                    <a:cubicBezTo>
                      <a:pt x="31" y="77"/>
                      <a:pt x="27" y="78"/>
                      <a:pt x="22" y="78"/>
                    </a:cubicBezTo>
                    <a:cubicBezTo>
                      <a:pt x="20" y="78"/>
                      <a:pt x="18" y="78"/>
                      <a:pt x="17" y="78"/>
                    </a:cubicBezTo>
                    <a:cubicBezTo>
                      <a:pt x="15" y="77"/>
                      <a:pt x="13" y="77"/>
                      <a:pt x="11" y="76"/>
                    </a:cubicBezTo>
                    <a:cubicBezTo>
                      <a:pt x="10" y="75"/>
                      <a:pt x="8" y="74"/>
                      <a:pt x="7" y="73"/>
                    </a:cubicBezTo>
                    <a:cubicBezTo>
                      <a:pt x="6" y="72"/>
                      <a:pt x="5" y="71"/>
                      <a:pt x="4" y="69"/>
                    </a:cubicBezTo>
                    <a:cubicBezTo>
                      <a:pt x="3" y="68"/>
                      <a:pt x="2" y="67"/>
                      <a:pt x="2" y="65"/>
                    </a:cubicBezTo>
                    <a:cubicBezTo>
                      <a:pt x="1" y="63"/>
                      <a:pt x="1" y="62"/>
                      <a:pt x="0" y="60"/>
                    </a:cubicBezTo>
                    <a:cubicBezTo>
                      <a:pt x="0" y="58"/>
                      <a:pt x="0" y="57"/>
                      <a:pt x="0" y="55"/>
                    </a:cubicBezTo>
                    <a:cubicBezTo>
                      <a:pt x="0" y="53"/>
                      <a:pt x="0" y="50"/>
                      <a:pt x="0" y="48"/>
                    </a:cubicBezTo>
                    <a:lnTo>
                      <a:pt x="0" y="0"/>
                    </a:lnTo>
                    <a:lnTo>
                      <a:pt x="11" y="0"/>
                    </a:lnTo>
                    <a:lnTo>
                      <a:pt x="11" y="43"/>
                    </a:lnTo>
                    <a:cubicBezTo>
                      <a:pt x="11" y="46"/>
                      <a:pt x="11" y="49"/>
                      <a:pt x="11" y="51"/>
                    </a:cubicBezTo>
                    <a:cubicBezTo>
                      <a:pt x="11" y="54"/>
                      <a:pt x="11" y="55"/>
                      <a:pt x="12" y="56"/>
                    </a:cubicBezTo>
                    <a:cubicBezTo>
                      <a:pt x="12" y="58"/>
                      <a:pt x="12" y="60"/>
                      <a:pt x="13" y="61"/>
                    </a:cubicBezTo>
                    <a:cubicBezTo>
                      <a:pt x="14" y="62"/>
                      <a:pt x="15" y="64"/>
                      <a:pt x="16" y="65"/>
                    </a:cubicBezTo>
                    <a:cubicBezTo>
                      <a:pt x="17" y="66"/>
                      <a:pt x="19" y="66"/>
                      <a:pt x="20" y="67"/>
                    </a:cubicBezTo>
                    <a:cubicBezTo>
                      <a:pt x="21" y="67"/>
                      <a:pt x="23" y="67"/>
                      <a:pt x="24" y="67"/>
                    </a:cubicBezTo>
                    <a:cubicBezTo>
                      <a:pt x="26" y="67"/>
                      <a:pt x="28" y="67"/>
                      <a:pt x="29" y="67"/>
                    </a:cubicBezTo>
                    <a:cubicBezTo>
                      <a:pt x="31" y="66"/>
                      <a:pt x="33" y="65"/>
                      <a:pt x="34" y="64"/>
                    </a:cubicBezTo>
                    <a:cubicBezTo>
                      <a:pt x="36" y="63"/>
                      <a:pt x="37" y="62"/>
                      <a:pt x="38" y="61"/>
                    </a:cubicBezTo>
                    <a:cubicBezTo>
                      <a:pt x="39" y="59"/>
                      <a:pt x="40" y="58"/>
                      <a:pt x="40" y="56"/>
                    </a:cubicBezTo>
                    <a:cubicBezTo>
                      <a:pt x="41" y="55"/>
                      <a:pt x="41" y="52"/>
                      <a:pt x="42" y="50"/>
                    </a:cubicBezTo>
                    <a:cubicBezTo>
                      <a:pt x="42" y="47"/>
                      <a:pt x="42" y="45"/>
                      <a:pt x="42" y="41"/>
                    </a:cubicBezTo>
                    <a:lnTo>
                      <a:pt x="42" y="0"/>
                    </a:lnTo>
                    <a:lnTo>
                      <a:pt x="53" y="0"/>
                    </a:lnTo>
                    <a:lnTo>
                      <a:pt x="53" y="77"/>
                    </a:lnTo>
                    <a:lnTo>
                      <a:pt x="43" y="77"/>
                    </a:lnTo>
                    <a:lnTo>
                      <a:pt x="43" y="66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9" name="Freeform 82"/>
              <p:cNvSpPr>
                <a:spLocks/>
              </p:cNvSpPr>
              <p:nvPr/>
            </p:nvSpPr>
            <p:spPr bwMode="gray">
              <a:xfrm>
                <a:off x="7225327" y="552348"/>
                <a:ext cx="41538" cy="93462"/>
              </a:xfrm>
              <a:custGeom>
                <a:avLst/>
                <a:gdLst>
                  <a:gd name="T0" fmla="*/ 0 w 36"/>
                  <a:gd name="T1" fmla="*/ 2 h 79"/>
                  <a:gd name="T2" fmla="*/ 10 w 36"/>
                  <a:gd name="T3" fmla="*/ 2 h 79"/>
                  <a:gd name="T4" fmla="*/ 10 w 36"/>
                  <a:gd name="T5" fmla="*/ 14 h 79"/>
                  <a:gd name="T6" fmla="*/ 14 w 36"/>
                  <a:gd name="T7" fmla="*/ 7 h 79"/>
                  <a:gd name="T8" fmla="*/ 17 w 36"/>
                  <a:gd name="T9" fmla="*/ 3 h 79"/>
                  <a:gd name="T10" fmla="*/ 20 w 36"/>
                  <a:gd name="T11" fmla="*/ 1 h 79"/>
                  <a:gd name="T12" fmla="*/ 24 w 36"/>
                  <a:gd name="T13" fmla="*/ 0 h 79"/>
                  <a:gd name="T14" fmla="*/ 30 w 36"/>
                  <a:gd name="T15" fmla="*/ 1 h 79"/>
                  <a:gd name="T16" fmla="*/ 36 w 36"/>
                  <a:gd name="T17" fmla="*/ 5 h 79"/>
                  <a:gd name="T18" fmla="*/ 32 w 36"/>
                  <a:gd name="T19" fmla="*/ 17 h 79"/>
                  <a:gd name="T20" fmla="*/ 28 w 36"/>
                  <a:gd name="T21" fmla="*/ 15 h 79"/>
                  <a:gd name="T22" fmla="*/ 24 w 36"/>
                  <a:gd name="T23" fmla="*/ 14 h 79"/>
                  <a:gd name="T24" fmla="*/ 20 w 36"/>
                  <a:gd name="T25" fmla="*/ 14 h 79"/>
                  <a:gd name="T26" fmla="*/ 17 w 36"/>
                  <a:gd name="T27" fmla="*/ 16 h 79"/>
                  <a:gd name="T28" fmla="*/ 14 w 36"/>
                  <a:gd name="T29" fmla="*/ 19 h 79"/>
                  <a:gd name="T30" fmla="*/ 13 w 36"/>
                  <a:gd name="T31" fmla="*/ 23 h 79"/>
                  <a:gd name="T32" fmla="*/ 11 w 36"/>
                  <a:gd name="T33" fmla="*/ 31 h 79"/>
                  <a:gd name="T34" fmla="*/ 11 w 36"/>
                  <a:gd name="T35" fmla="*/ 39 h 79"/>
                  <a:gd name="T36" fmla="*/ 11 w 36"/>
                  <a:gd name="T37" fmla="*/ 79 h 79"/>
                  <a:gd name="T38" fmla="*/ 0 w 36"/>
                  <a:gd name="T39" fmla="*/ 79 h 79"/>
                  <a:gd name="T40" fmla="*/ 0 w 36"/>
                  <a:gd name="T41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79">
                    <a:moveTo>
                      <a:pt x="0" y="2"/>
                    </a:moveTo>
                    <a:lnTo>
                      <a:pt x="10" y="2"/>
                    </a:lnTo>
                    <a:lnTo>
                      <a:pt x="10" y="14"/>
                    </a:lnTo>
                    <a:cubicBezTo>
                      <a:pt x="11" y="11"/>
                      <a:pt x="12" y="9"/>
                      <a:pt x="14" y="7"/>
                    </a:cubicBezTo>
                    <a:cubicBezTo>
                      <a:pt x="15" y="5"/>
                      <a:pt x="16" y="4"/>
                      <a:pt x="17" y="3"/>
                    </a:cubicBezTo>
                    <a:cubicBezTo>
                      <a:pt x="18" y="2"/>
                      <a:pt x="19" y="1"/>
                      <a:pt x="20" y="1"/>
                    </a:cubicBezTo>
                    <a:cubicBezTo>
                      <a:pt x="22" y="1"/>
                      <a:pt x="23" y="0"/>
                      <a:pt x="24" y="0"/>
                    </a:cubicBezTo>
                    <a:cubicBezTo>
                      <a:pt x="26" y="0"/>
                      <a:pt x="28" y="1"/>
                      <a:pt x="30" y="1"/>
                    </a:cubicBezTo>
                    <a:cubicBezTo>
                      <a:pt x="32" y="2"/>
                      <a:pt x="34" y="3"/>
                      <a:pt x="36" y="5"/>
                    </a:cubicBezTo>
                    <a:lnTo>
                      <a:pt x="32" y="17"/>
                    </a:lnTo>
                    <a:cubicBezTo>
                      <a:pt x="30" y="16"/>
                      <a:pt x="29" y="15"/>
                      <a:pt x="28" y="15"/>
                    </a:cubicBezTo>
                    <a:cubicBezTo>
                      <a:pt x="26" y="14"/>
                      <a:pt x="25" y="14"/>
                      <a:pt x="24" y="14"/>
                    </a:cubicBezTo>
                    <a:cubicBezTo>
                      <a:pt x="22" y="14"/>
                      <a:pt x="21" y="14"/>
                      <a:pt x="20" y="14"/>
                    </a:cubicBezTo>
                    <a:cubicBezTo>
                      <a:pt x="19" y="15"/>
                      <a:pt x="18" y="16"/>
                      <a:pt x="17" y="16"/>
                    </a:cubicBezTo>
                    <a:cubicBezTo>
                      <a:pt x="16" y="17"/>
                      <a:pt x="15" y="18"/>
                      <a:pt x="14" y="19"/>
                    </a:cubicBezTo>
                    <a:cubicBezTo>
                      <a:pt x="14" y="21"/>
                      <a:pt x="13" y="22"/>
                      <a:pt x="13" y="23"/>
                    </a:cubicBezTo>
                    <a:cubicBezTo>
                      <a:pt x="12" y="26"/>
                      <a:pt x="12" y="28"/>
                      <a:pt x="11" y="31"/>
                    </a:cubicBezTo>
                    <a:cubicBezTo>
                      <a:pt x="11" y="33"/>
                      <a:pt x="11" y="36"/>
                      <a:pt x="11" y="39"/>
                    </a:cubicBezTo>
                    <a:lnTo>
                      <a:pt x="11" y="79"/>
                    </a:lnTo>
                    <a:lnTo>
                      <a:pt x="0" y="7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0" name="Freeform 83"/>
              <p:cNvSpPr>
                <a:spLocks/>
              </p:cNvSpPr>
              <p:nvPr/>
            </p:nvSpPr>
            <p:spPr bwMode="gray">
              <a:xfrm>
                <a:off x="7313597" y="516000"/>
                <a:ext cx="98652" cy="129809"/>
              </a:xfrm>
              <a:custGeom>
                <a:avLst/>
                <a:gdLst>
                  <a:gd name="T0" fmla="*/ 46 w 84"/>
                  <a:gd name="T1" fmla="*/ 54 h 109"/>
                  <a:gd name="T2" fmla="*/ 84 w 84"/>
                  <a:gd name="T3" fmla="*/ 54 h 109"/>
                  <a:gd name="T4" fmla="*/ 84 w 84"/>
                  <a:gd name="T5" fmla="*/ 93 h 109"/>
                  <a:gd name="T6" fmla="*/ 75 w 84"/>
                  <a:gd name="T7" fmla="*/ 100 h 109"/>
                  <a:gd name="T8" fmla="*/ 66 w 84"/>
                  <a:gd name="T9" fmla="*/ 106 h 109"/>
                  <a:gd name="T10" fmla="*/ 63 w 84"/>
                  <a:gd name="T11" fmla="*/ 106 h 109"/>
                  <a:gd name="T12" fmla="*/ 61 w 84"/>
                  <a:gd name="T13" fmla="*/ 107 h 109"/>
                  <a:gd name="T14" fmla="*/ 54 w 84"/>
                  <a:gd name="T15" fmla="*/ 109 h 109"/>
                  <a:gd name="T16" fmla="*/ 46 w 84"/>
                  <a:gd name="T17" fmla="*/ 109 h 109"/>
                  <a:gd name="T18" fmla="*/ 34 w 84"/>
                  <a:gd name="T19" fmla="*/ 108 h 109"/>
                  <a:gd name="T20" fmla="*/ 22 w 84"/>
                  <a:gd name="T21" fmla="*/ 103 h 109"/>
                  <a:gd name="T22" fmla="*/ 12 w 84"/>
                  <a:gd name="T23" fmla="*/ 95 h 109"/>
                  <a:gd name="T24" fmla="*/ 5 w 84"/>
                  <a:gd name="T25" fmla="*/ 84 h 109"/>
                  <a:gd name="T26" fmla="*/ 1 w 84"/>
                  <a:gd name="T27" fmla="*/ 70 h 109"/>
                  <a:gd name="T28" fmla="*/ 0 w 84"/>
                  <a:gd name="T29" fmla="*/ 55 h 109"/>
                  <a:gd name="T30" fmla="*/ 1 w 84"/>
                  <a:gd name="T31" fmla="*/ 40 h 109"/>
                  <a:gd name="T32" fmla="*/ 5 w 84"/>
                  <a:gd name="T33" fmla="*/ 26 h 109"/>
                  <a:gd name="T34" fmla="*/ 12 w 84"/>
                  <a:gd name="T35" fmla="*/ 15 h 109"/>
                  <a:gd name="T36" fmla="*/ 21 w 84"/>
                  <a:gd name="T37" fmla="*/ 7 h 109"/>
                  <a:gd name="T38" fmla="*/ 33 w 84"/>
                  <a:gd name="T39" fmla="*/ 2 h 109"/>
                  <a:gd name="T40" fmla="*/ 45 w 84"/>
                  <a:gd name="T41" fmla="*/ 0 h 109"/>
                  <a:gd name="T42" fmla="*/ 55 w 84"/>
                  <a:gd name="T43" fmla="*/ 1 h 109"/>
                  <a:gd name="T44" fmla="*/ 63 w 84"/>
                  <a:gd name="T45" fmla="*/ 4 h 109"/>
                  <a:gd name="T46" fmla="*/ 71 w 84"/>
                  <a:gd name="T47" fmla="*/ 8 h 109"/>
                  <a:gd name="T48" fmla="*/ 76 w 84"/>
                  <a:gd name="T49" fmla="*/ 14 h 109"/>
                  <a:gd name="T50" fmla="*/ 80 w 84"/>
                  <a:gd name="T51" fmla="*/ 22 h 109"/>
                  <a:gd name="T52" fmla="*/ 83 w 84"/>
                  <a:gd name="T53" fmla="*/ 32 h 109"/>
                  <a:gd name="T54" fmla="*/ 72 w 84"/>
                  <a:gd name="T55" fmla="*/ 35 h 109"/>
                  <a:gd name="T56" fmla="*/ 70 w 84"/>
                  <a:gd name="T57" fmla="*/ 28 h 109"/>
                  <a:gd name="T58" fmla="*/ 67 w 84"/>
                  <a:gd name="T59" fmla="*/ 22 h 109"/>
                  <a:gd name="T60" fmla="*/ 63 w 84"/>
                  <a:gd name="T61" fmla="*/ 18 h 109"/>
                  <a:gd name="T62" fmla="*/ 58 w 84"/>
                  <a:gd name="T63" fmla="*/ 15 h 109"/>
                  <a:gd name="T64" fmla="*/ 52 w 84"/>
                  <a:gd name="T65" fmla="*/ 13 h 109"/>
                  <a:gd name="T66" fmla="*/ 46 w 84"/>
                  <a:gd name="T67" fmla="*/ 12 h 109"/>
                  <a:gd name="T68" fmla="*/ 38 w 84"/>
                  <a:gd name="T69" fmla="*/ 13 h 109"/>
                  <a:gd name="T70" fmla="*/ 31 w 84"/>
                  <a:gd name="T71" fmla="*/ 15 h 109"/>
                  <a:gd name="T72" fmla="*/ 26 w 84"/>
                  <a:gd name="T73" fmla="*/ 18 h 109"/>
                  <a:gd name="T74" fmla="*/ 21 w 84"/>
                  <a:gd name="T75" fmla="*/ 23 h 109"/>
                  <a:gd name="T76" fmla="*/ 18 w 84"/>
                  <a:gd name="T77" fmla="*/ 28 h 109"/>
                  <a:gd name="T78" fmla="*/ 16 w 84"/>
                  <a:gd name="T79" fmla="*/ 33 h 109"/>
                  <a:gd name="T80" fmla="*/ 13 w 84"/>
                  <a:gd name="T81" fmla="*/ 44 h 109"/>
                  <a:gd name="T82" fmla="*/ 12 w 84"/>
                  <a:gd name="T83" fmla="*/ 55 h 109"/>
                  <a:gd name="T84" fmla="*/ 13 w 84"/>
                  <a:gd name="T85" fmla="*/ 68 h 109"/>
                  <a:gd name="T86" fmla="*/ 16 w 84"/>
                  <a:gd name="T87" fmla="*/ 78 h 109"/>
                  <a:gd name="T88" fmla="*/ 21 w 84"/>
                  <a:gd name="T89" fmla="*/ 86 h 109"/>
                  <a:gd name="T90" fmla="*/ 29 w 84"/>
                  <a:gd name="T91" fmla="*/ 92 h 109"/>
                  <a:gd name="T92" fmla="*/ 37 w 84"/>
                  <a:gd name="T93" fmla="*/ 96 h 109"/>
                  <a:gd name="T94" fmla="*/ 46 w 84"/>
                  <a:gd name="T95" fmla="*/ 97 h 109"/>
                  <a:gd name="T96" fmla="*/ 53 w 84"/>
                  <a:gd name="T97" fmla="*/ 96 h 109"/>
                  <a:gd name="T98" fmla="*/ 61 w 84"/>
                  <a:gd name="T99" fmla="*/ 94 h 109"/>
                  <a:gd name="T100" fmla="*/ 68 w 84"/>
                  <a:gd name="T101" fmla="*/ 90 h 109"/>
                  <a:gd name="T102" fmla="*/ 72 w 84"/>
                  <a:gd name="T103" fmla="*/ 86 h 109"/>
                  <a:gd name="T104" fmla="*/ 72 w 84"/>
                  <a:gd name="T105" fmla="*/ 66 h 109"/>
                  <a:gd name="T106" fmla="*/ 46 w 84"/>
                  <a:gd name="T107" fmla="*/ 66 h 109"/>
                  <a:gd name="T108" fmla="*/ 46 w 84"/>
                  <a:gd name="T109" fmla="*/ 5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4" h="109">
                    <a:moveTo>
                      <a:pt x="46" y="54"/>
                    </a:moveTo>
                    <a:lnTo>
                      <a:pt x="84" y="54"/>
                    </a:lnTo>
                    <a:lnTo>
                      <a:pt x="84" y="93"/>
                    </a:lnTo>
                    <a:cubicBezTo>
                      <a:pt x="81" y="96"/>
                      <a:pt x="78" y="98"/>
                      <a:pt x="75" y="100"/>
                    </a:cubicBezTo>
                    <a:cubicBezTo>
                      <a:pt x="72" y="102"/>
                      <a:pt x="69" y="104"/>
                      <a:pt x="66" y="106"/>
                    </a:cubicBezTo>
                    <a:cubicBezTo>
                      <a:pt x="65" y="106"/>
                      <a:pt x="64" y="106"/>
                      <a:pt x="63" y="106"/>
                    </a:cubicBezTo>
                    <a:cubicBezTo>
                      <a:pt x="63" y="107"/>
                      <a:pt x="62" y="107"/>
                      <a:pt x="61" y="107"/>
                    </a:cubicBezTo>
                    <a:cubicBezTo>
                      <a:pt x="59" y="108"/>
                      <a:pt x="56" y="108"/>
                      <a:pt x="54" y="109"/>
                    </a:cubicBezTo>
                    <a:cubicBezTo>
                      <a:pt x="51" y="109"/>
                      <a:pt x="49" y="109"/>
                      <a:pt x="46" y="109"/>
                    </a:cubicBezTo>
                    <a:cubicBezTo>
                      <a:pt x="42" y="109"/>
                      <a:pt x="38" y="109"/>
                      <a:pt x="34" y="108"/>
                    </a:cubicBezTo>
                    <a:cubicBezTo>
                      <a:pt x="29" y="107"/>
                      <a:pt x="26" y="105"/>
                      <a:pt x="22" y="103"/>
                    </a:cubicBezTo>
                    <a:cubicBezTo>
                      <a:pt x="18" y="101"/>
                      <a:pt x="15" y="98"/>
                      <a:pt x="12" y="95"/>
                    </a:cubicBezTo>
                    <a:cubicBezTo>
                      <a:pt x="10" y="92"/>
                      <a:pt x="7" y="88"/>
                      <a:pt x="5" y="84"/>
                    </a:cubicBezTo>
                    <a:cubicBezTo>
                      <a:pt x="4" y="79"/>
                      <a:pt x="2" y="75"/>
                      <a:pt x="1" y="70"/>
                    </a:cubicBezTo>
                    <a:cubicBezTo>
                      <a:pt x="0" y="65"/>
                      <a:pt x="0" y="61"/>
                      <a:pt x="0" y="55"/>
                    </a:cubicBezTo>
                    <a:cubicBezTo>
                      <a:pt x="0" y="50"/>
                      <a:pt x="0" y="45"/>
                      <a:pt x="1" y="40"/>
                    </a:cubicBezTo>
                    <a:cubicBezTo>
                      <a:pt x="2" y="36"/>
                      <a:pt x="4" y="31"/>
                      <a:pt x="5" y="26"/>
                    </a:cubicBezTo>
                    <a:cubicBezTo>
                      <a:pt x="7" y="22"/>
                      <a:pt x="10" y="18"/>
                      <a:pt x="12" y="15"/>
                    </a:cubicBezTo>
                    <a:cubicBezTo>
                      <a:pt x="15" y="11"/>
                      <a:pt x="18" y="9"/>
                      <a:pt x="21" y="7"/>
                    </a:cubicBezTo>
                    <a:cubicBezTo>
                      <a:pt x="25" y="4"/>
                      <a:pt x="29" y="3"/>
                      <a:pt x="33" y="2"/>
                    </a:cubicBezTo>
                    <a:cubicBezTo>
                      <a:pt x="37" y="1"/>
                      <a:pt x="41" y="0"/>
                      <a:pt x="45" y="0"/>
                    </a:cubicBezTo>
                    <a:cubicBezTo>
                      <a:pt x="49" y="0"/>
                      <a:pt x="52" y="0"/>
                      <a:pt x="55" y="1"/>
                    </a:cubicBezTo>
                    <a:cubicBezTo>
                      <a:pt x="58" y="2"/>
                      <a:pt x="61" y="3"/>
                      <a:pt x="63" y="4"/>
                    </a:cubicBezTo>
                    <a:cubicBezTo>
                      <a:pt x="66" y="5"/>
                      <a:pt x="68" y="7"/>
                      <a:pt x="71" y="8"/>
                    </a:cubicBezTo>
                    <a:cubicBezTo>
                      <a:pt x="73" y="10"/>
                      <a:pt x="74" y="12"/>
                      <a:pt x="76" y="14"/>
                    </a:cubicBezTo>
                    <a:cubicBezTo>
                      <a:pt x="77" y="16"/>
                      <a:pt x="79" y="19"/>
                      <a:pt x="80" y="22"/>
                    </a:cubicBezTo>
                    <a:cubicBezTo>
                      <a:pt x="81" y="25"/>
                      <a:pt x="82" y="28"/>
                      <a:pt x="83" y="32"/>
                    </a:cubicBezTo>
                    <a:lnTo>
                      <a:pt x="72" y="35"/>
                    </a:lnTo>
                    <a:cubicBezTo>
                      <a:pt x="71" y="32"/>
                      <a:pt x="71" y="30"/>
                      <a:pt x="70" y="28"/>
                    </a:cubicBezTo>
                    <a:cubicBezTo>
                      <a:pt x="69" y="26"/>
                      <a:pt x="68" y="24"/>
                      <a:pt x="67" y="22"/>
                    </a:cubicBezTo>
                    <a:cubicBezTo>
                      <a:pt x="66" y="21"/>
                      <a:pt x="65" y="19"/>
                      <a:pt x="63" y="18"/>
                    </a:cubicBezTo>
                    <a:cubicBezTo>
                      <a:pt x="62" y="17"/>
                      <a:pt x="60" y="16"/>
                      <a:pt x="58" y="15"/>
                    </a:cubicBezTo>
                    <a:cubicBezTo>
                      <a:pt x="56" y="14"/>
                      <a:pt x="54" y="13"/>
                      <a:pt x="52" y="13"/>
                    </a:cubicBezTo>
                    <a:cubicBezTo>
                      <a:pt x="50" y="12"/>
                      <a:pt x="48" y="12"/>
                      <a:pt x="46" y="12"/>
                    </a:cubicBezTo>
                    <a:cubicBezTo>
                      <a:pt x="43" y="12"/>
                      <a:pt x="40" y="12"/>
                      <a:pt x="38" y="13"/>
                    </a:cubicBezTo>
                    <a:cubicBezTo>
                      <a:pt x="35" y="13"/>
                      <a:pt x="33" y="14"/>
                      <a:pt x="31" y="15"/>
                    </a:cubicBezTo>
                    <a:cubicBezTo>
                      <a:pt x="29" y="16"/>
                      <a:pt x="27" y="17"/>
                      <a:pt x="26" y="18"/>
                    </a:cubicBezTo>
                    <a:cubicBezTo>
                      <a:pt x="24" y="20"/>
                      <a:pt x="23" y="21"/>
                      <a:pt x="21" y="23"/>
                    </a:cubicBezTo>
                    <a:cubicBezTo>
                      <a:pt x="20" y="24"/>
                      <a:pt x="19" y="26"/>
                      <a:pt x="18" y="28"/>
                    </a:cubicBezTo>
                    <a:cubicBezTo>
                      <a:pt x="17" y="29"/>
                      <a:pt x="16" y="31"/>
                      <a:pt x="16" y="33"/>
                    </a:cubicBezTo>
                    <a:cubicBezTo>
                      <a:pt x="15" y="37"/>
                      <a:pt x="14" y="40"/>
                      <a:pt x="13" y="44"/>
                    </a:cubicBezTo>
                    <a:cubicBezTo>
                      <a:pt x="12" y="47"/>
                      <a:pt x="12" y="51"/>
                      <a:pt x="12" y="55"/>
                    </a:cubicBezTo>
                    <a:cubicBezTo>
                      <a:pt x="12" y="59"/>
                      <a:pt x="12" y="64"/>
                      <a:pt x="13" y="68"/>
                    </a:cubicBezTo>
                    <a:cubicBezTo>
                      <a:pt x="14" y="71"/>
                      <a:pt x="15" y="75"/>
                      <a:pt x="16" y="78"/>
                    </a:cubicBezTo>
                    <a:cubicBezTo>
                      <a:pt x="18" y="81"/>
                      <a:pt x="19" y="84"/>
                      <a:pt x="21" y="86"/>
                    </a:cubicBezTo>
                    <a:cubicBezTo>
                      <a:pt x="23" y="89"/>
                      <a:pt x="26" y="91"/>
                      <a:pt x="29" y="92"/>
                    </a:cubicBezTo>
                    <a:cubicBezTo>
                      <a:pt x="31" y="94"/>
                      <a:pt x="34" y="95"/>
                      <a:pt x="37" y="96"/>
                    </a:cubicBezTo>
                    <a:cubicBezTo>
                      <a:pt x="40" y="97"/>
                      <a:pt x="43" y="97"/>
                      <a:pt x="46" y="97"/>
                    </a:cubicBezTo>
                    <a:cubicBezTo>
                      <a:pt x="48" y="97"/>
                      <a:pt x="51" y="97"/>
                      <a:pt x="53" y="96"/>
                    </a:cubicBezTo>
                    <a:cubicBezTo>
                      <a:pt x="56" y="96"/>
                      <a:pt x="58" y="95"/>
                      <a:pt x="61" y="94"/>
                    </a:cubicBezTo>
                    <a:cubicBezTo>
                      <a:pt x="64" y="92"/>
                      <a:pt x="66" y="91"/>
                      <a:pt x="68" y="90"/>
                    </a:cubicBezTo>
                    <a:cubicBezTo>
                      <a:pt x="70" y="89"/>
                      <a:pt x="71" y="87"/>
                      <a:pt x="72" y="86"/>
                    </a:cubicBezTo>
                    <a:lnTo>
                      <a:pt x="72" y="66"/>
                    </a:lnTo>
                    <a:lnTo>
                      <a:pt x="46" y="66"/>
                    </a:lnTo>
                    <a:lnTo>
                      <a:pt x="46" y="5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1" name="Freeform 84"/>
              <p:cNvSpPr>
                <a:spLocks/>
              </p:cNvSpPr>
              <p:nvPr/>
            </p:nvSpPr>
            <p:spPr bwMode="gray">
              <a:xfrm>
                <a:off x="7433019" y="552348"/>
                <a:ext cx="41538" cy="93462"/>
              </a:xfrm>
              <a:custGeom>
                <a:avLst/>
                <a:gdLst>
                  <a:gd name="T0" fmla="*/ 0 w 36"/>
                  <a:gd name="T1" fmla="*/ 2 h 79"/>
                  <a:gd name="T2" fmla="*/ 10 w 36"/>
                  <a:gd name="T3" fmla="*/ 2 h 79"/>
                  <a:gd name="T4" fmla="*/ 10 w 36"/>
                  <a:gd name="T5" fmla="*/ 14 h 79"/>
                  <a:gd name="T6" fmla="*/ 14 w 36"/>
                  <a:gd name="T7" fmla="*/ 7 h 79"/>
                  <a:gd name="T8" fmla="*/ 17 w 36"/>
                  <a:gd name="T9" fmla="*/ 3 h 79"/>
                  <a:gd name="T10" fmla="*/ 21 w 36"/>
                  <a:gd name="T11" fmla="*/ 1 h 79"/>
                  <a:gd name="T12" fmla="*/ 25 w 36"/>
                  <a:gd name="T13" fmla="*/ 0 h 79"/>
                  <a:gd name="T14" fmla="*/ 30 w 36"/>
                  <a:gd name="T15" fmla="*/ 1 h 79"/>
                  <a:gd name="T16" fmla="*/ 36 w 36"/>
                  <a:gd name="T17" fmla="*/ 5 h 79"/>
                  <a:gd name="T18" fmla="*/ 32 w 36"/>
                  <a:gd name="T19" fmla="*/ 17 h 79"/>
                  <a:gd name="T20" fmla="*/ 28 w 36"/>
                  <a:gd name="T21" fmla="*/ 15 h 79"/>
                  <a:gd name="T22" fmla="*/ 24 w 36"/>
                  <a:gd name="T23" fmla="*/ 14 h 79"/>
                  <a:gd name="T24" fmla="*/ 21 w 36"/>
                  <a:gd name="T25" fmla="*/ 14 h 79"/>
                  <a:gd name="T26" fmla="*/ 18 w 36"/>
                  <a:gd name="T27" fmla="*/ 16 h 79"/>
                  <a:gd name="T28" fmla="*/ 15 w 36"/>
                  <a:gd name="T29" fmla="*/ 19 h 79"/>
                  <a:gd name="T30" fmla="*/ 13 w 36"/>
                  <a:gd name="T31" fmla="*/ 23 h 79"/>
                  <a:gd name="T32" fmla="*/ 12 w 36"/>
                  <a:gd name="T33" fmla="*/ 31 h 79"/>
                  <a:gd name="T34" fmla="*/ 11 w 36"/>
                  <a:gd name="T35" fmla="*/ 39 h 79"/>
                  <a:gd name="T36" fmla="*/ 11 w 36"/>
                  <a:gd name="T37" fmla="*/ 79 h 79"/>
                  <a:gd name="T38" fmla="*/ 0 w 36"/>
                  <a:gd name="T39" fmla="*/ 79 h 79"/>
                  <a:gd name="T40" fmla="*/ 0 w 36"/>
                  <a:gd name="T41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79">
                    <a:moveTo>
                      <a:pt x="0" y="2"/>
                    </a:moveTo>
                    <a:lnTo>
                      <a:pt x="10" y="2"/>
                    </a:lnTo>
                    <a:lnTo>
                      <a:pt x="10" y="14"/>
                    </a:lnTo>
                    <a:cubicBezTo>
                      <a:pt x="12" y="11"/>
                      <a:pt x="13" y="9"/>
                      <a:pt x="14" y="7"/>
                    </a:cubicBezTo>
                    <a:cubicBezTo>
                      <a:pt x="15" y="5"/>
                      <a:pt x="16" y="4"/>
                      <a:pt x="17" y="3"/>
                    </a:cubicBezTo>
                    <a:cubicBezTo>
                      <a:pt x="19" y="2"/>
                      <a:pt x="20" y="1"/>
                      <a:pt x="21" y="1"/>
                    </a:cubicBezTo>
                    <a:cubicBezTo>
                      <a:pt x="22" y="1"/>
                      <a:pt x="23" y="0"/>
                      <a:pt x="25" y="0"/>
                    </a:cubicBezTo>
                    <a:cubicBezTo>
                      <a:pt x="27" y="0"/>
                      <a:pt x="28" y="1"/>
                      <a:pt x="30" y="1"/>
                    </a:cubicBezTo>
                    <a:cubicBezTo>
                      <a:pt x="32" y="2"/>
                      <a:pt x="34" y="3"/>
                      <a:pt x="36" y="5"/>
                    </a:cubicBezTo>
                    <a:lnTo>
                      <a:pt x="32" y="17"/>
                    </a:lnTo>
                    <a:cubicBezTo>
                      <a:pt x="31" y="16"/>
                      <a:pt x="29" y="15"/>
                      <a:pt x="28" y="15"/>
                    </a:cubicBezTo>
                    <a:cubicBezTo>
                      <a:pt x="27" y="14"/>
                      <a:pt x="25" y="14"/>
                      <a:pt x="24" y="14"/>
                    </a:cubicBezTo>
                    <a:cubicBezTo>
                      <a:pt x="23" y="14"/>
                      <a:pt x="22" y="14"/>
                      <a:pt x="21" y="14"/>
                    </a:cubicBezTo>
                    <a:cubicBezTo>
                      <a:pt x="19" y="15"/>
                      <a:pt x="18" y="16"/>
                      <a:pt x="18" y="16"/>
                    </a:cubicBezTo>
                    <a:cubicBezTo>
                      <a:pt x="17" y="17"/>
                      <a:pt x="16" y="18"/>
                      <a:pt x="15" y="19"/>
                    </a:cubicBezTo>
                    <a:cubicBezTo>
                      <a:pt x="14" y="21"/>
                      <a:pt x="14" y="22"/>
                      <a:pt x="13" y="23"/>
                    </a:cubicBezTo>
                    <a:cubicBezTo>
                      <a:pt x="13" y="26"/>
                      <a:pt x="12" y="28"/>
                      <a:pt x="12" y="31"/>
                    </a:cubicBezTo>
                    <a:cubicBezTo>
                      <a:pt x="12" y="33"/>
                      <a:pt x="11" y="36"/>
                      <a:pt x="11" y="39"/>
                    </a:cubicBezTo>
                    <a:lnTo>
                      <a:pt x="11" y="79"/>
                    </a:lnTo>
                    <a:lnTo>
                      <a:pt x="0" y="7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2" name="Freeform 85"/>
              <p:cNvSpPr>
                <a:spLocks noEditPoints="1"/>
              </p:cNvSpPr>
              <p:nvPr/>
            </p:nvSpPr>
            <p:spPr bwMode="gray">
              <a:xfrm>
                <a:off x="7479751" y="552348"/>
                <a:ext cx="72692" cy="93462"/>
              </a:xfrm>
              <a:custGeom>
                <a:avLst/>
                <a:gdLst>
                  <a:gd name="T0" fmla="*/ 13 w 62"/>
                  <a:gd name="T1" fmla="*/ 53 h 80"/>
                  <a:gd name="T2" fmla="*/ 17 w 62"/>
                  <a:gd name="T3" fmla="*/ 63 h 80"/>
                  <a:gd name="T4" fmla="*/ 24 w 62"/>
                  <a:gd name="T5" fmla="*/ 68 h 80"/>
                  <a:gd name="T6" fmla="*/ 32 w 62"/>
                  <a:gd name="T7" fmla="*/ 70 h 80"/>
                  <a:gd name="T8" fmla="*/ 39 w 62"/>
                  <a:gd name="T9" fmla="*/ 68 h 80"/>
                  <a:gd name="T10" fmla="*/ 45 w 62"/>
                  <a:gd name="T11" fmla="*/ 63 h 80"/>
                  <a:gd name="T12" fmla="*/ 50 w 62"/>
                  <a:gd name="T13" fmla="*/ 53 h 80"/>
                  <a:gd name="T14" fmla="*/ 51 w 62"/>
                  <a:gd name="T15" fmla="*/ 40 h 80"/>
                  <a:gd name="T16" fmla="*/ 50 w 62"/>
                  <a:gd name="T17" fmla="*/ 28 h 80"/>
                  <a:gd name="T18" fmla="*/ 45 w 62"/>
                  <a:gd name="T19" fmla="*/ 19 h 80"/>
                  <a:gd name="T20" fmla="*/ 39 w 62"/>
                  <a:gd name="T21" fmla="*/ 13 h 80"/>
                  <a:gd name="T22" fmla="*/ 32 w 62"/>
                  <a:gd name="T23" fmla="*/ 11 h 80"/>
                  <a:gd name="T24" fmla="*/ 24 w 62"/>
                  <a:gd name="T25" fmla="*/ 13 h 80"/>
                  <a:gd name="T26" fmla="*/ 17 w 62"/>
                  <a:gd name="T27" fmla="*/ 18 h 80"/>
                  <a:gd name="T28" fmla="*/ 13 w 62"/>
                  <a:gd name="T29" fmla="*/ 28 h 80"/>
                  <a:gd name="T30" fmla="*/ 12 w 62"/>
                  <a:gd name="T31" fmla="*/ 40 h 80"/>
                  <a:gd name="T32" fmla="*/ 13 w 62"/>
                  <a:gd name="T33" fmla="*/ 53 h 80"/>
                  <a:gd name="T34" fmla="*/ 3 w 62"/>
                  <a:gd name="T35" fmla="*/ 22 h 80"/>
                  <a:gd name="T36" fmla="*/ 11 w 62"/>
                  <a:gd name="T37" fmla="*/ 9 h 80"/>
                  <a:gd name="T38" fmla="*/ 20 w 62"/>
                  <a:gd name="T39" fmla="*/ 2 h 80"/>
                  <a:gd name="T40" fmla="*/ 32 w 62"/>
                  <a:gd name="T41" fmla="*/ 0 h 80"/>
                  <a:gd name="T42" fmla="*/ 44 w 62"/>
                  <a:gd name="T43" fmla="*/ 3 h 80"/>
                  <a:gd name="T44" fmla="*/ 54 w 62"/>
                  <a:gd name="T45" fmla="*/ 11 h 80"/>
                  <a:gd name="T46" fmla="*/ 60 w 62"/>
                  <a:gd name="T47" fmla="*/ 23 h 80"/>
                  <a:gd name="T48" fmla="*/ 62 w 62"/>
                  <a:gd name="T49" fmla="*/ 39 h 80"/>
                  <a:gd name="T50" fmla="*/ 61 w 62"/>
                  <a:gd name="T51" fmla="*/ 53 h 80"/>
                  <a:gd name="T52" fmla="*/ 59 w 62"/>
                  <a:gd name="T53" fmla="*/ 63 h 80"/>
                  <a:gd name="T54" fmla="*/ 54 w 62"/>
                  <a:gd name="T55" fmla="*/ 70 h 80"/>
                  <a:gd name="T56" fmla="*/ 47 w 62"/>
                  <a:gd name="T57" fmla="*/ 76 h 80"/>
                  <a:gd name="T58" fmla="*/ 40 w 62"/>
                  <a:gd name="T59" fmla="*/ 79 h 80"/>
                  <a:gd name="T60" fmla="*/ 32 w 62"/>
                  <a:gd name="T61" fmla="*/ 80 h 80"/>
                  <a:gd name="T62" fmla="*/ 19 w 62"/>
                  <a:gd name="T63" fmla="*/ 78 h 80"/>
                  <a:gd name="T64" fmla="*/ 9 w 62"/>
                  <a:gd name="T65" fmla="*/ 70 h 80"/>
                  <a:gd name="T66" fmla="*/ 3 w 62"/>
                  <a:gd name="T67" fmla="*/ 58 h 80"/>
                  <a:gd name="T68" fmla="*/ 0 w 62"/>
                  <a:gd name="T69" fmla="*/ 40 h 80"/>
                  <a:gd name="T70" fmla="*/ 3 w 62"/>
                  <a:gd name="T71" fmla="*/ 2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" h="80">
                    <a:moveTo>
                      <a:pt x="13" y="53"/>
                    </a:moveTo>
                    <a:cubicBezTo>
                      <a:pt x="14" y="57"/>
                      <a:pt x="16" y="60"/>
                      <a:pt x="17" y="63"/>
                    </a:cubicBezTo>
                    <a:cubicBezTo>
                      <a:pt x="19" y="65"/>
                      <a:pt x="22" y="67"/>
                      <a:pt x="24" y="68"/>
                    </a:cubicBezTo>
                    <a:cubicBezTo>
                      <a:pt x="26" y="69"/>
                      <a:pt x="29" y="70"/>
                      <a:pt x="32" y="70"/>
                    </a:cubicBezTo>
                    <a:cubicBezTo>
                      <a:pt x="34" y="70"/>
                      <a:pt x="37" y="69"/>
                      <a:pt x="39" y="68"/>
                    </a:cubicBezTo>
                    <a:cubicBezTo>
                      <a:pt x="41" y="67"/>
                      <a:pt x="44" y="65"/>
                      <a:pt x="45" y="63"/>
                    </a:cubicBezTo>
                    <a:cubicBezTo>
                      <a:pt x="47" y="60"/>
                      <a:pt x="49" y="57"/>
                      <a:pt x="50" y="53"/>
                    </a:cubicBezTo>
                    <a:cubicBezTo>
                      <a:pt x="50" y="49"/>
                      <a:pt x="51" y="45"/>
                      <a:pt x="51" y="40"/>
                    </a:cubicBezTo>
                    <a:cubicBezTo>
                      <a:pt x="51" y="35"/>
                      <a:pt x="50" y="31"/>
                      <a:pt x="50" y="28"/>
                    </a:cubicBezTo>
                    <a:cubicBezTo>
                      <a:pt x="49" y="24"/>
                      <a:pt x="47" y="21"/>
                      <a:pt x="45" y="19"/>
                    </a:cubicBezTo>
                    <a:cubicBezTo>
                      <a:pt x="44" y="16"/>
                      <a:pt x="41" y="14"/>
                      <a:pt x="39" y="13"/>
                    </a:cubicBezTo>
                    <a:cubicBezTo>
                      <a:pt x="37" y="12"/>
                      <a:pt x="34" y="11"/>
                      <a:pt x="32" y="11"/>
                    </a:cubicBezTo>
                    <a:cubicBezTo>
                      <a:pt x="29" y="11"/>
                      <a:pt x="26" y="12"/>
                      <a:pt x="24" y="13"/>
                    </a:cubicBezTo>
                    <a:cubicBezTo>
                      <a:pt x="22" y="14"/>
                      <a:pt x="19" y="16"/>
                      <a:pt x="17" y="18"/>
                    </a:cubicBezTo>
                    <a:cubicBezTo>
                      <a:pt x="16" y="21"/>
                      <a:pt x="14" y="24"/>
                      <a:pt x="13" y="28"/>
                    </a:cubicBezTo>
                    <a:cubicBezTo>
                      <a:pt x="12" y="31"/>
                      <a:pt x="12" y="36"/>
                      <a:pt x="12" y="40"/>
                    </a:cubicBezTo>
                    <a:cubicBezTo>
                      <a:pt x="12" y="45"/>
                      <a:pt x="12" y="50"/>
                      <a:pt x="13" y="53"/>
                    </a:cubicBezTo>
                    <a:close/>
                    <a:moveTo>
                      <a:pt x="3" y="22"/>
                    </a:moveTo>
                    <a:cubicBezTo>
                      <a:pt x="5" y="17"/>
                      <a:pt x="7" y="12"/>
                      <a:pt x="11" y="9"/>
                    </a:cubicBezTo>
                    <a:cubicBezTo>
                      <a:pt x="13" y="6"/>
                      <a:pt x="17" y="4"/>
                      <a:pt x="20" y="2"/>
                    </a:cubicBezTo>
                    <a:cubicBezTo>
                      <a:pt x="24" y="1"/>
                      <a:pt x="27" y="0"/>
                      <a:pt x="32" y="0"/>
                    </a:cubicBezTo>
                    <a:cubicBezTo>
                      <a:pt x="36" y="0"/>
                      <a:pt x="40" y="1"/>
                      <a:pt x="44" y="3"/>
                    </a:cubicBezTo>
                    <a:cubicBezTo>
                      <a:pt x="48" y="5"/>
                      <a:pt x="51" y="7"/>
                      <a:pt x="54" y="11"/>
                    </a:cubicBezTo>
                    <a:cubicBezTo>
                      <a:pt x="57" y="14"/>
                      <a:pt x="59" y="18"/>
                      <a:pt x="60" y="23"/>
                    </a:cubicBezTo>
                    <a:cubicBezTo>
                      <a:pt x="62" y="28"/>
                      <a:pt x="62" y="33"/>
                      <a:pt x="62" y="39"/>
                    </a:cubicBezTo>
                    <a:cubicBezTo>
                      <a:pt x="62" y="44"/>
                      <a:pt x="62" y="49"/>
                      <a:pt x="61" y="53"/>
                    </a:cubicBezTo>
                    <a:cubicBezTo>
                      <a:pt x="61" y="56"/>
                      <a:pt x="60" y="60"/>
                      <a:pt x="59" y="63"/>
                    </a:cubicBezTo>
                    <a:cubicBezTo>
                      <a:pt x="57" y="66"/>
                      <a:pt x="56" y="68"/>
                      <a:pt x="54" y="70"/>
                    </a:cubicBezTo>
                    <a:cubicBezTo>
                      <a:pt x="52" y="72"/>
                      <a:pt x="50" y="74"/>
                      <a:pt x="47" y="76"/>
                    </a:cubicBezTo>
                    <a:cubicBezTo>
                      <a:pt x="45" y="77"/>
                      <a:pt x="42" y="79"/>
                      <a:pt x="40" y="79"/>
                    </a:cubicBezTo>
                    <a:cubicBezTo>
                      <a:pt x="37" y="80"/>
                      <a:pt x="34" y="80"/>
                      <a:pt x="32" y="80"/>
                    </a:cubicBezTo>
                    <a:cubicBezTo>
                      <a:pt x="27" y="80"/>
                      <a:pt x="23" y="79"/>
                      <a:pt x="19" y="78"/>
                    </a:cubicBezTo>
                    <a:cubicBezTo>
                      <a:pt x="15" y="76"/>
                      <a:pt x="12" y="74"/>
                      <a:pt x="9" y="70"/>
                    </a:cubicBezTo>
                    <a:cubicBezTo>
                      <a:pt x="6" y="67"/>
                      <a:pt x="4" y="63"/>
                      <a:pt x="3" y="58"/>
                    </a:cubicBezTo>
                    <a:cubicBezTo>
                      <a:pt x="1" y="53"/>
                      <a:pt x="0" y="47"/>
                      <a:pt x="0" y="40"/>
                    </a:cubicBezTo>
                    <a:cubicBezTo>
                      <a:pt x="0" y="33"/>
                      <a:pt x="1" y="27"/>
                      <a:pt x="3" y="22"/>
                    </a:cubicBez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3" name="Freeform 86"/>
              <p:cNvSpPr>
                <a:spLocks/>
              </p:cNvSpPr>
              <p:nvPr/>
            </p:nvSpPr>
            <p:spPr bwMode="gray">
              <a:xfrm>
                <a:off x="7557634" y="552348"/>
                <a:ext cx="109037" cy="93462"/>
              </a:xfrm>
              <a:custGeom>
                <a:avLst/>
                <a:gdLst>
                  <a:gd name="T0" fmla="*/ 0 w 91"/>
                  <a:gd name="T1" fmla="*/ 0 h 77"/>
                  <a:gd name="T2" fmla="*/ 12 w 91"/>
                  <a:gd name="T3" fmla="*/ 0 h 77"/>
                  <a:gd name="T4" fmla="*/ 23 w 91"/>
                  <a:gd name="T5" fmla="*/ 44 h 77"/>
                  <a:gd name="T6" fmla="*/ 27 w 91"/>
                  <a:gd name="T7" fmla="*/ 61 h 77"/>
                  <a:gd name="T8" fmla="*/ 27 w 91"/>
                  <a:gd name="T9" fmla="*/ 56 h 77"/>
                  <a:gd name="T10" fmla="*/ 30 w 91"/>
                  <a:gd name="T11" fmla="*/ 45 h 77"/>
                  <a:gd name="T12" fmla="*/ 41 w 91"/>
                  <a:gd name="T13" fmla="*/ 0 h 77"/>
                  <a:gd name="T14" fmla="*/ 52 w 91"/>
                  <a:gd name="T15" fmla="*/ 0 h 77"/>
                  <a:gd name="T16" fmla="*/ 62 w 91"/>
                  <a:gd name="T17" fmla="*/ 45 h 77"/>
                  <a:gd name="T18" fmla="*/ 65 w 91"/>
                  <a:gd name="T19" fmla="*/ 59 h 77"/>
                  <a:gd name="T20" fmla="*/ 69 w 91"/>
                  <a:gd name="T21" fmla="*/ 45 h 77"/>
                  <a:gd name="T22" fmla="*/ 80 w 91"/>
                  <a:gd name="T23" fmla="*/ 0 h 77"/>
                  <a:gd name="T24" fmla="*/ 91 w 91"/>
                  <a:gd name="T25" fmla="*/ 0 h 77"/>
                  <a:gd name="T26" fmla="*/ 71 w 91"/>
                  <a:gd name="T27" fmla="*/ 77 h 77"/>
                  <a:gd name="T28" fmla="*/ 59 w 91"/>
                  <a:gd name="T29" fmla="*/ 77 h 77"/>
                  <a:gd name="T30" fmla="*/ 48 w 91"/>
                  <a:gd name="T31" fmla="*/ 31 h 77"/>
                  <a:gd name="T32" fmla="*/ 46 w 91"/>
                  <a:gd name="T33" fmla="*/ 18 h 77"/>
                  <a:gd name="T34" fmla="*/ 32 w 91"/>
                  <a:gd name="T35" fmla="*/ 77 h 77"/>
                  <a:gd name="T36" fmla="*/ 21 w 91"/>
                  <a:gd name="T37" fmla="*/ 77 h 77"/>
                  <a:gd name="T38" fmla="*/ 0 w 91"/>
                  <a:gd name="T3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1" h="77">
                    <a:moveTo>
                      <a:pt x="0" y="0"/>
                    </a:moveTo>
                    <a:lnTo>
                      <a:pt x="12" y="0"/>
                    </a:lnTo>
                    <a:lnTo>
                      <a:pt x="23" y="44"/>
                    </a:lnTo>
                    <a:lnTo>
                      <a:pt x="27" y="61"/>
                    </a:lnTo>
                    <a:cubicBezTo>
                      <a:pt x="27" y="60"/>
                      <a:pt x="27" y="59"/>
                      <a:pt x="27" y="56"/>
                    </a:cubicBezTo>
                    <a:cubicBezTo>
                      <a:pt x="28" y="54"/>
                      <a:pt x="29" y="50"/>
                      <a:pt x="30" y="45"/>
                    </a:cubicBezTo>
                    <a:lnTo>
                      <a:pt x="41" y="0"/>
                    </a:lnTo>
                    <a:lnTo>
                      <a:pt x="52" y="0"/>
                    </a:lnTo>
                    <a:lnTo>
                      <a:pt x="62" y="45"/>
                    </a:lnTo>
                    <a:lnTo>
                      <a:pt x="65" y="59"/>
                    </a:lnTo>
                    <a:lnTo>
                      <a:pt x="69" y="45"/>
                    </a:lnTo>
                    <a:lnTo>
                      <a:pt x="80" y="0"/>
                    </a:lnTo>
                    <a:lnTo>
                      <a:pt x="91" y="0"/>
                    </a:lnTo>
                    <a:lnTo>
                      <a:pt x="71" y="77"/>
                    </a:lnTo>
                    <a:lnTo>
                      <a:pt x="59" y="77"/>
                    </a:lnTo>
                    <a:lnTo>
                      <a:pt x="48" y="31"/>
                    </a:lnTo>
                    <a:lnTo>
                      <a:pt x="46" y="18"/>
                    </a:lnTo>
                    <a:lnTo>
                      <a:pt x="32" y="77"/>
                    </a:lnTo>
                    <a:lnTo>
                      <a:pt x="21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4" name="Freeform 87"/>
              <p:cNvSpPr>
                <a:spLocks/>
              </p:cNvSpPr>
              <p:nvPr/>
            </p:nvSpPr>
            <p:spPr bwMode="gray">
              <a:xfrm>
                <a:off x="7671865" y="521194"/>
                <a:ext cx="36345" cy="124615"/>
              </a:xfrm>
              <a:custGeom>
                <a:avLst/>
                <a:gdLst>
                  <a:gd name="T0" fmla="*/ 33 w 33"/>
                  <a:gd name="T1" fmla="*/ 104 h 105"/>
                  <a:gd name="T2" fmla="*/ 28 w 33"/>
                  <a:gd name="T3" fmla="*/ 104 h 105"/>
                  <a:gd name="T4" fmla="*/ 24 w 33"/>
                  <a:gd name="T5" fmla="*/ 105 h 105"/>
                  <a:gd name="T6" fmla="*/ 19 w 33"/>
                  <a:gd name="T7" fmla="*/ 104 h 105"/>
                  <a:gd name="T8" fmla="*/ 15 w 33"/>
                  <a:gd name="T9" fmla="*/ 103 h 105"/>
                  <a:gd name="T10" fmla="*/ 12 w 33"/>
                  <a:gd name="T11" fmla="*/ 100 h 105"/>
                  <a:gd name="T12" fmla="*/ 10 w 33"/>
                  <a:gd name="T13" fmla="*/ 97 h 105"/>
                  <a:gd name="T14" fmla="*/ 9 w 33"/>
                  <a:gd name="T15" fmla="*/ 91 h 105"/>
                  <a:gd name="T16" fmla="*/ 9 w 33"/>
                  <a:gd name="T17" fmla="*/ 81 h 105"/>
                  <a:gd name="T18" fmla="*/ 9 w 33"/>
                  <a:gd name="T19" fmla="*/ 37 h 105"/>
                  <a:gd name="T20" fmla="*/ 0 w 33"/>
                  <a:gd name="T21" fmla="*/ 37 h 105"/>
                  <a:gd name="T22" fmla="*/ 0 w 33"/>
                  <a:gd name="T23" fmla="*/ 27 h 105"/>
                  <a:gd name="T24" fmla="*/ 9 w 33"/>
                  <a:gd name="T25" fmla="*/ 27 h 105"/>
                  <a:gd name="T26" fmla="*/ 9 w 33"/>
                  <a:gd name="T27" fmla="*/ 8 h 105"/>
                  <a:gd name="T28" fmla="*/ 20 w 33"/>
                  <a:gd name="T29" fmla="*/ 0 h 105"/>
                  <a:gd name="T30" fmla="*/ 20 w 33"/>
                  <a:gd name="T31" fmla="*/ 27 h 105"/>
                  <a:gd name="T32" fmla="*/ 31 w 33"/>
                  <a:gd name="T33" fmla="*/ 27 h 105"/>
                  <a:gd name="T34" fmla="*/ 31 w 33"/>
                  <a:gd name="T35" fmla="*/ 37 h 105"/>
                  <a:gd name="T36" fmla="*/ 20 w 33"/>
                  <a:gd name="T37" fmla="*/ 37 h 105"/>
                  <a:gd name="T38" fmla="*/ 20 w 33"/>
                  <a:gd name="T39" fmla="*/ 82 h 105"/>
                  <a:gd name="T40" fmla="*/ 20 w 33"/>
                  <a:gd name="T41" fmla="*/ 87 h 105"/>
                  <a:gd name="T42" fmla="*/ 20 w 33"/>
                  <a:gd name="T43" fmla="*/ 89 h 105"/>
                  <a:gd name="T44" fmla="*/ 21 w 33"/>
                  <a:gd name="T45" fmla="*/ 91 h 105"/>
                  <a:gd name="T46" fmla="*/ 22 w 33"/>
                  <a:gd name="T47" fmla="*/ 92 h 105"/>
                  <a:gd name="T48" fmla="*/ 24 w 33"/>
                  <a:gd name="T49" fmla="*/ 93 h 105"/>
                  <a:gd name="T50" fmla="*/ 26 w 33"/>
                  <a:gd name="T51" fmla="*/ 93 h 105"/>
                  <a:gd name="T52" fmla="*/ 28 w 33"/>
                  <a:gd name="T53" fmla="*/ 93 h 105"/>
                  <a:gd name="T54" fmla="*/ 31 w 33"/>
                  <a:gd name="T55" fmla="*/ 92 h 105"/>
                  <a:gd name="T56" fmla="*/ 33 w 33"/>
                  <a:gd name="T57" fmla="*/ 10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3" h="105">
                    <a:moveTo>
                      <a:pt x="33" y="104"/>
                    </a:moveTo>
                    <a:cubicBezTo>
                      <a:pt x="31" y="104"/>
                      <a:pt x="30" y="104"/>
                      <a:pt x="28" y="104"/>
                    </a:cubicBezTo>
                    <a:cubicBezTo>
                      <a:pt x="27" y="104"/>
                      <a:pt x="25" y="105"/>
                      <a:pt x="24" y="105"/>
                    </a:cubicBezTo>
                    <a:cubicBezTo>
                      <a:pt x="22" y="105"/>
                      <a:pt x="20" y="104"/>
                      <a:pt x="19" y="104"/>
                    </a:cubicBezTo>
                    <a:cubicBezTo>
                      <a:pt x="17" y="104"/>
                      <a:pt x="16" y="103"/>
                      <a:pt x="15" y="103"/>
                    </a:cubicBezTo>
                    <a:cubicBezTo>
                      <a:pt x="14" y="102"/>
                      <a:pt x="13" y="101"/>
                      <a:pt x="12" y="100"/>
                    </a:cubicBezTo>
                    <a:cubicBezTo>
                      <a:pt x="11" y="99"/>
                      <a:pt x="10" y="98"/>
                      <a:pt x="10" y="97"/>
                    </a:cubicBezTo>
                    <a:cubicBezTo>
                      <a:pt x="10" y="96"/>
                      <a:pt x="9" y="94"/>
                      <a:pt x="9" y="91"/>
                    </a:cubicBezTo>
                    <a:cubicBezTo>
                      <a:pt x="9" y="89"/>
                      <a:pt x="9" y="85"/>
                      <a:pt x="9" y="81"/>
                    </a:cubicBezTo>
                    <a:lnTo>
                      <a:pt x="9" y="3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9" y="8"/>
                    </a:lnTo>
                    <a:lnTo>
                      <a:pt x="20" y="0"/>
                    </a:lnTo>
                    <a:lnTo>
                      <a:pt x="20" y="27"/>
                    </a:lnTo>
                    <a:lnTo>
                      <a:pt x="31" y="27"/>
                    </a:lnTo>
                    <a:lnTo>
                      <a:pt x="31" y="37"/>
                    </a:lnTo>
                    <a:lnTo>
                      <a:pt x="20" y="37"/>
                    </a:lnTo>
                    <a:lnTo>
                      <a:pt x="20" y="82"/>
                    </a:lnTo>
                    <a:cubicBezTo>
                      <a:pt x="20" y="84"/>
                      <a:pt x="20" y="86"/>
                      <a:pt x="20" y="87"/>
                    </a:cubicBezTo>
                    <a:cubicBezTo>
                      <a:pt x="20" y="88"/>
                      <a:pt x="20" y="89"/>
                      <a:pt x="20" y="89"/>
                    </a:cubicBezTo>
                    <a:cubicBezTo>
                      <a:pt x="21" y="90"/>
                      <a:pt x="21" y="90"/>
                      <a:pt x="21" y="91"/>
                    </a:cubicBezTo>
                    <a:cubicBezTo>
                      <a:pt x="21" y="91"/>
                      <a:pt x="22" y="92"/>
                      <a:pt x="22" y="92"/>
                    </a:cubicBezTo>
                    <a:cubicBezTo>
                      <a:pt x="23" y="92"/>
                      <a:pt x="23" y="92"/>
                      <a:pt x="24" y="93"/>
                    </a:cubicBezTo>
                    <a:cubicBezTo>
                      <a:pt x="25" y="93"/>
                      <a:pt x="25" y="93"/>
                      <a:pt x="26" y="93"/>
                    </a:cubicBezTo>
                    <a:cubicBezTo>
                      <a:pt x="27" y="93"/>
                      <a:pt x="27" y="93"/>
                      <a:pt x="28" y="93"/>
                    </a:cubicBezTo>
                    <a:cubicBezTo>
                      <a:pt x="29" y="92"/>
                      <a:pt x="30" y="92"/>
                      <a:pt x="31" y="92"/>
                    </a:cubicBezTo>
                    <a:lnTo>
                      <a:pt x="33" y="10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" name="Freeform 88"/>
              <p:cNvSpPr>
                <a:spLocks/>
              </p:cNvSpPr>
              <p:nvPr/>
            </p:nvSpPr>
            <p:spPr bwMode="gray">
              <a:xfrm>
                <a:off x="7723788" y="516000"/>
                <a:ext cx="62308" cy="129809"/>
              </a:xfrm>
              <a:custGeom>
                <a:avLst/>
                <a:gdLst>
                  <a:gd name="T0" fmla="*/ 0 w 54"/>
                  <a:gd name="T1" fmla="*/ 0 h 106"/>
                  <a:gd name="T2" fmla="*/ 11 w 54"/>
                  <a:gd name="T3" fmla="*/ 0 h 106"/>
                  <a:gd name="T4" fmla="*/ 11 w 54"/>
                  <a:gd name="T5" fmla="*/ 38 h 106"/>
                  <a:gd name="T6" fmla="*/ 20 w 54"/>
                  <a:gd name="T7" fmla="*/ 30 h 106"/>
                  <a:gd name="T8" fmla="*/ 31 w 54"/>
                  <a:gd name="T9" fmla="*/ 27 h 106"/>
                  <a:gd name="T10" fmla="*/ 38 w 54"/>
                  <a:gd name="T11" fmla="*/ 28 h 106"/>
                  <a:gd name="T12" fmla="*/ 43 w 54"/>
                  <a:gd name="T13" fmla="*/ 31 h 106"/>
                  <a:gd name="T14" fmla="*/ 48 w 54"/>
                  <a:gd name="T15" fmla="*/ 35 h 106"/>
                  <a:gd name="T16" fmla="*/ 51 w 54"/>
                  <a:gd name="T17" fmla="*/ 40 h 106"/>
                  <a:gd name="T18" fmla="*/ 53 w 54"/>
                  <a:gd name="T19" fmla="*/ 47 h 106"/>
                  <a:gd name="T20" fmla="*/ 54 w 54"/>
                  <a:gd name="T21" fmla="*/ 57 h 106"/>
                  <a:gd name="T22" fmla="*/ 54 w 54"/>
                  <a:gd name="T23" fmla="*/ 106 h 106"/>
                  <a:gd name="T24" fmla="*/ 42 w 54"/>
                  <a:gd name="T25" fmla="*/ 106 h 106"/>
                  <a:gd name="T26" fmla="*/ 42 w 54"/>
                  <a:gd name="T27" fmla="*/ 57 h 106"/>
                  <a:gd name="T28" fmla="*/ 42 w 54"/>
                  <a:gd name="T29" fmla="*/ 49 h 106"/>
                  <a:gd name="T30" fmla="*/ 39 w 54"/>
                  <a:gd name="T31" fmla="*/ 43 h 106"/>
                  <a:gd name="T32" fmla="*/ 34 w 54"/>
                  <a:gd name="T33" fmla="*/ 40 h 106"/>
                  <a:gd name="T34" fmla="*/ 29 w 54"/>
                  <a:gd name="T35" fmla="*/ 39 h 106"/>
                  <a:gd name="T36" fmla="*/ 24 w 54"/>
                  <a:gd name="T37" fmla="*/ 39 h 106"/>
                  <a:gd name="T38" fmla="*/ 19 w 54"/>
                  <a:gd name="T39" fmla="*/ 42 h 106"/>
                  <a:gd name="T40" fmla="*/ 15 w 54"/>
                  <a:gd name="T41" fmla="*/ 45 h 106"/>
                  <a:gd name="T42" fmla="*/ 13 w 54"/>
                  <a:gd name="T43" fmla="*/ 50 h 106"/>
                  <a:gd name="T44" fmla="*/ 11 w 54"/>
                  <a:gd name="T45" fmla="*/ 56 h 106"/>
                  <a:gd name="T46" fmla="*/ 11 w 54"/>
                  <a:gd name="T47" fmla="*/ 64 h 106"/>
                  <a:gd name="T48" fmla="*/ 11 w 54"/>
                  <a:gd name="T49" fmla="*/ 106 h 106"/>
                  <a:gd name="T50" fmla="*/ 0 w 54"/>
                  <a:gd name="T51" fmla="*/ 106 h 106"/>
                  <a:gd name="T52" fmla="*/ 0 w 54"/>
                  <a:gd name="T53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4" h="106">
                    <a:moveTo>
                      <a:pt x="0" y="0"/>
                    </a:moveTo>
                    <a:lnTo>
                      <a:pt x="11" y="0"/>
                    </a:lnTo>
                    <a:lnTo>
                      <a:pt x="11" y="38"/>
                    </a:lnTo>
                    <a:cubicBezTo>
                      <a:pt x="13" y="34"/>
                      <a:pt x="16" y="32"/>
                      <a:pt x="20" y="30"/>
                    </a:cubicBezTo>
                    <a:cubicBezTo>
                      <a:pt x="23" y="28"/>
                      <a:pt x="27" y="27"/>
                      <a:pt x="31" y="27"/>
                    </a:cubicBezTo>
                    <a:cubicBezTo>
                      <a:pt x="33" y="27"/>
                      <a:pt x="36" y="28"/>
                      <a:pt x="38" y="28"/>
                    </a:cubicBezTo>
                    <a:cubicBezTo>
                      <a:pt x="40" y="29"/>
                      <a:pt x="42" y="30"/>
                      <a:pt x="43" y="31"/>
                    </a:cubicBezTo>
                    <a:cubicBezTo>
                      <a:pt x="45" y="32"/>
                      <a:pt x="47" y="33"/>
                      <a:pt x="48" y="35"/>
                    </a:cubicBezTo>
                    <a:cubicBezTo>
                      <a:pt x="49" y="36"/>
                      <a:pt x="50" y="38"/>
                      <a:pt x="51" y="40"/>
                    </a:cubicBezTo>
                    <a:cubicBezTo>
                      <a:pt x="52" y="42"/>
                      <a:pt x="53" y="44"/>
                      <a:pt x="53" y="47"/>
                    </a:cubicBezTo>
                    <a:cubicBezTo>
                      <a:pt x="53" y="50"/>
                      <a:pt x="54" y="53"/>
                      <a:pt x="54" y="57"/>
                    </a:cubicBezTo>
                    <a:lnTo>
                      <a:pt x="54" y="106"/>
                    </a:lnTo>
                    <a:lnTo>
                      <a:pt x="42" y="106"/>
                    </a:lnTo>
                    <a:lnTo>
                      <a:pt x="42" y="57"/>
                    </a:lnTo>
                    <a:cubicBezTo>
                      <a:pt x="42" y="54"/>
                      <a:pt x="42" y="51"/>
                      <a:pt x="42" y="49"/>
                    </a:cubicBezTo>
                    <a:cubicBezTo>
                      <a:pt x="41" y="46"/>
                      <a:pt x="40" y="44"/>
                      <a:pt x="39" y="43"/>
                    </a:cubicBezTo>
                    <a:cubicBezTo>
                      <a:pt x="38" y="42"/>
                      <a:pt x="36" y="40"/>
                      <a:pt x="34" y="40"/>
                    </a:cubicBezTo>
                    <a:cubicBezTo>
                      <a:pt x="33" y="39"/>
                      <a:pt x="31" y="39"/>
                      <a:pt x="29" y="39"/>
                    </a:cubicBezTo>
                    <a:cubicBezTo>
                      <a:pt x="27" y="39"/>
                      <a:pt x="25" y="39"/>
                      <a:pt x="24" y="39"/>
                    </a:cubicBezTo>
                    <a:cubicBezTo>
                      <a:pt x="22" y="40"/>
                      <a:pt x="21" y="41"/>
                      <a:pt x="19" y="42"/>
                    </a:cubicBezTo>
                    <a:cubicBezTo>
                      <a:pt x="18" y="43"/>
                      <a:pt x="16" y="44"/>
                      <a:pt x="15" y="45"/>
                    </a:cubicBezTo>
                    <a:cubicBezTo>
                      <a:pt x="14" y="46"/>
                      <a:pt x="13" y="48"/>
                      <a:pt x="13" y="50"/>
                    </a:cubicBezTo>
                    <a:cubicBezTo>
                      <a:pt x="12" y="51"/>
                      <a:pt x="12" y="53"/>
                      <a:pt x="11" y="56"/>
                    </a:cubicBezTo>
                    <a:cubicBezTo>
                      <a:pt x="11" y="58"/>
                      <a:pt x="11" y="61"/>
                      <a:pt x="11" y="64"/>
                    </a:cubicBezTo>
                    <a:lnTo>
                      <a:pt x="11" y="106"/>
                    </a:lnTo>
                    <a:lnTo>
                      <a:pt x="0" y="1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71" name="Freeform 65"/>
            <p:cNvSpPr>
              <a:spLocks/>
            </p:cNvSpPr>
            <p:nvPr/>
          </p:nvSpPr>
          <p:spPr bwMode="gray">
            <a:xfrm>
              <a:off x="5195135" y="1107923"/>
              <a:ext cx="804806" cy="451732"/>
            </a:xfrm>
            <a:custGeom>
              <a:avLst/>
              <a:gdLst>
                <a:gd name="T0" fmla="*/ 670 w 676"/>
                <a:gd name="T1" fmla="*/ 3 h 376"/>
                <a:gd name="T2" fmla="*/ 655 w 676"/>
                <a:gd name="T3" fmla="*/ 1 h 376"/>
                <a:gd name="T4" fmla="*/ 554 w 676"/>
                <a:gd name="T5" fmla="*/ 14 h 376"/>
                <a:gd name="T6" fmla="*/ 547 w 676"/>
                <a:gd name="T7" fmla="*/ 34 h 376"/>
                <a:gd name="T8" fmla="*/ 567 w 676"/>
                <a:gd name="T9" fmla="*/ 42 h 376"/>
                <a:gd name="T10" fmla="*/ 614 w 676"/>
                <a:gd name="T11" fmla="*/ 37 h 376"/>
                <a:gd name="T12" fmla="*/ 549 w 676"/>
                <a:gd name="T13" fmla="*/ 111 h 376"/>
                <a:gd name="T14" fmla="*/ 429 w 676"/>
                <a:gd name="T15" fmla="*/ 119 h 376"/>
                <a:gd name="T16" fmla="*/ 425 w 676"/>
                <a:gd name="T17" fmla="*/ 127 h 376"/>
                <a:gd name="T18" fmla="*/ 383 w 676"/>
                <a:gd name="T19" fmla="*/ 199 h 376"/>
                <a:gd name="T20" fmla="*/ 245 w 676"/>
                <a:gd name="T21" fmla="*/ 199 h 376"/>
                <a:gd name="T22" fmla="*/ 241 w 676"/>
                <a:gd name="T23" fmla="*/ 205 h 376"/>
                <a:gd name="T24" fmla="*/ 199 w 676"/>
                <a:gd name="T25" fmla="*/ 262 h 376"/>
                <a:gd name="T26" fmla="*/ 60 w 676"/>
                <a:gd name="T27" fmla="*/ 262 h 376"/>
                <a:gd name="T28" fmla="*/ 56 w 676"/>
                <a:gd name="T29" fmla="*/ 269 h 376"/>
                <a:gd name="T30" fmla="*/ 5 w 676"/>
                <a:gd name="T31" fmla="*/ 350 h 376"/>
                <a:gd name="T32" fmla="*/ 9 w 676"/>
                <a:gd name="T33" fmla="*/ 371 h 376"/>
                <a:gd name="T34" fmla="*/ 30 w 676"/>
                <a:gd name="T35" fmla="*/ 367 h 376"/>
                <a:gd name="T36" fmla="*/ 76 w 676"/>
                <a:gd name="T37" fmla="*/ 292 h 376"/>
                <a:gd name="T38" fmla="*/ 215 w 676"/>
                <a:gd name="T39" fmla="*/ 292 h 376"/>
                <a:gd name="T40" fmla="*/ 219 w 676"/>
                <a:gd name="T41" fmla="*/ 286 h 376"/>
                <a:gd name="T42" fmla="*/ 261 w 676"/>
                <a:gd name="T43" fmla="*/ 229 h 376"/>
                <a:gd name="T44" fmla="*/ 400 w 676"/>
                <a:gd name="T45" fmla="*/ 229 h 376"/>
                <a:gd name="T46" fmla="*/ 405 w 676"/>
                <a:gd name="T47" fmla="*/ 222 h 376"/>
                <a:gd name="T48" fmla="*/ 447 w 676"/>
                <a:gd name="T49" fmla="*/ 150 h 376"/>
                <a:gd name="T50" fmla="*/ 563 w 676"/>
                <a:gd name="T51" fmla="*/ 140 h 376"/>
                <a:gd name="T52" fmla="*/ 567 w 676"/>
                <a:gd name="T53" fmla="*/ 136 h 376"/>
                <a:gd name="T54" fmla="*/ 642 w 676"/>
                <a:gd name="T55" fmla="*/ 55 h 376"/>
                <a:gd name="T56" fmla="*/ 641 w 676"/>
                <a:gd name="T57" fmla="*/ 116 h 376"/>
                <a:gd name="T58" fmla="*/ 654 w 676"/>
                <a:gd name="T59" fmla="*/ 133 h 376"/>
                <a:gd name="T60" fmla="*/ 671 w 676"/>
                <a:gd name="T61" fmla="*/ 119 h 376"/>
                <a:gd name="T62" fmla="*/ 676 w 676"/>
                <a:gd name="T63" fmla="*/ 16 h 376"/>
                <a:gd name="T64" fmla="*/ 670 w 676"/>
                <a:gd name="T65" fmla="*/ 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6" h="376">
                  <a:moveTo>
                    <a:pt x="670" y="3"/>
                  </a:moveTo>
                  <a:cubicBezTo>
                    <a:pt x="665" y="0"/>
                    <a:pt x="660" y="1"/>
                    <a:pt x="655" y="1"/>
                  </a:cubicBezTo>
                  <a:lnTo>
                    <a:pt x="554" y="14"/>
                  </a:lnTo>
                  <a:cubicBezTo>
                    <a:pt x="547" y="17"/>
                    <a:pt x="543" y="26"/>
                    <a:pt x="547" y="34"/>
                  </a:cubicBezTo>
                  <a:cubicBezTo>
                    <a:pt x="550" y="41"/>
                    <a:pt x="559" y="45"/>
                    <a:pt x="567" y="42"/>
                  </a:cubicBezTo>
                  <a:lnTo>
                    <a:pt x="614" y="37"/>
                  </a:lnTo>
                  <a:lnTo>
                    <a:pt x="549" y="111"/>
                  </a:lnTo>
                  <a:lnTo>
                    <a:pt x="429" y="119"/>
                  </a:lnTo>
                  <a:lnTo>
                    <a:pt x="425" y="127"/>
                  </a:lnTo>
                  <a:lnTo>
                    <a:pt x="383" y="199"/>
                  </a:lnTo>
                  <a:lnTo>
                    <a:pt x="245" y="199"/>
                  </a:lnTo>
                  <a:lnTo>
                    <a:pt x="241" y="205"/>
                  </a:lnTo>
                  <a:lnTo>
                    <a:pt x="199" y="262"/>
                  </a:lnTo>
                  <a:lnTo>
                    <a:pt x="60" y="262"/>
                  </a:lnTo>
                  <a:lnTo>
                    <a:pt x="56" y="269"/>
                  </a:lnTo>
                  <a:lnTo>
                    <a:pt x="5" y="350"/>
                  </a:lnTo>
                  <a:cubicBezTo>
                    <a:pt x="0" y="357"/>
                    <a:pt x="2" y="366"/>
                    <a:pt x="9" y="371"/>
                  </a:cubicBezTo>
                  <a:cubicBezTo>
                    <a:pt x="16" y="376"/>
                    <a:pt x="25" y="374"/>
                    <a:pt x="30" y="367"/>
                  </a:cubicBezTo>
                  <a:lnTo>
                    <a:pt x="76" y="292"/>
                  </a:lnTo>
                  <a:lnTo>
                    <a:pt x="215" y="292"/>
                  </a:lnTo>
                  <a:lnTo>
                    <a:pt x="219" y="286"/>
                  </a:lnTo>
                  <a:lnTo>
                    <a:pt x="261" y="229"/>
                  </a:lnTo>
                  <a:lnTo>
                    <a:pt x="400" y="229"/>
                  </a:lnTo>
                  <a:lnTo>
                    <a:pt x="405" y="222"/>
                  </a:lnTo>
                  <a:lnTo>
                    <a:pt x="447" y="150"/>
                  </a:lnTo>
                  <a:lnTo>
                    <a:pt x="563" y="140"/>
                  </a:lnTo>
                  <a:lnTo>
                    <a:pt x="567" y="136"/>
                  </a:lnTo>
                  <a:lnTo>
                    <a:pt x="642" y="55"/>
                  </a:lnTo>
                  <a:lnTo>
                    <a:pt x="641" y="116"/>
                  </a:lnTo>
                  <a:cubicBezTo>
                    <a:pt x="640" y="125"/>
                    <a:pt x="646" y="132"/>
                    <a:pt x="654" y="133"/>
                  </a:cubicBezTo>
                  <a:cubicBezTo>
                    <a:pt x="663" y="133"/>
                    <a:pt x="670" y="127"/>
                    <a:pt x="671" y="119"/>
                  </a:cubicBezTo>
                  <a:lnTo>
                    <a:pt x="676" y="16"/>
                  </a:lnTo>
                  <a:cubicBezTo>
                    <a:pt x="676" y="11"/>
                    <a:pt x="674" y="6"/>
                    <a:pt x="670" y="3"/>
                  </a:cubicBezTo>
                  <a:close/>
                </a:path>
              </a:pathLst>
            </a:cu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5340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 bwMode="gray">
          <a:xfrm>
            <a:off x="366713" y="98425"/>
            <a:ext cx="11458575" cy="600075"/>
          </a:xfrm>
        </p:spPr>
        <p:txBody>
          <a:bodyPr>
            <a:noAutofit/>
          </a:bodyPr>
          <a:lstStyle/>
          <a:p>
            <a:pPr algn="ctr"/>
            <a:r>
              <a:rPr lang="en-IN" sz="4000" dirty="0">
                <a:solidFill>
                  <a:srgbClr val="002060"/>
                </a:solidFill>
                <a:latin typeface="+mn-lt"/>
              </a:rPr>
              <a:t>Rise of digital India</a:t>
            </a:r>
          </a:p>
        </p:txBody>
      </p:sp>
      <p:pic>
        <p:nvPicPr>
          <p:cNvPr id="81" name="Content Placeholder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4725" r="17203" b="4725"/>
          <a:stretch/>
        </p:blipFill>
        <p:spPr bwMode="gray">
          <a:xfrm>
            <a:off x="544853" y="2515351"/>
            <a:ext cx="345905" cy="676466"/>
          </a:xfrm>
          <a:prstGeom prst="rect">
            <a:avLst/>
          </a:prstGeom>
        </p:spPr>
      </p:pic>
      <p:pic>
        <p:nvPicPr>
          <p:cNvPr id="82" name="Content Placeholder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4725" r="17203" b="4725"/>
          <a:stretch/>
        </p:blipFill>
        <p:spPr bwMode="gray">
          <a:xfrm>
            <a:off x="1033676" y="2400236"/>
            <a:ext cx="404768" cy="791581"/>
          </a:xfrm>
          <a:prstGeom prst="rect">
            <a:avLst/>
          </a:prstGeom>
        </p:spPr>
      </p:pic>
      <p:pic>
        <p:nvPicPr>
          <p:cNvPr id="83" name="Content Placeholder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4725" r="17203" b="4725"/>
          <a:stretch/>
        </p:blipFill>
        <p:spPr bwMode="gray">
          <a:xfrm>
            <a:off x="1581362" y="2191340"/>
            <a:ext cx="511585" cy="1000477"/>
          </a:xfrm>
          <a:prstGeom prst="rect">
            <a:avLst/>
          </a:prstGeom>
        </p:spPr>
      </p:pic>
      <p:pic>
        <p:nvPicPr>
          <p:cNvPr id="84" name="Content Placeholder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4725" r="17203" b="4725"/>
          <a:stretch/>
        </p:blipFill>
        <p:spPr bwMode="gray">
          <a:xfrm>
            <a:off x="2235865" y="1977614"/>
            <a:ext cx="620872" cy="1214203"/>
          </a:xfrm>
          <a:prstGeom prst="rect">
            <a:avLst/>
          </a:prstGeom>
        </p:spPr>
      </p:pic>
      <p:pic>
        <p:nvPicPr>
          <p:cNvPr id="85" name="Content Placeholder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4725" r="17203" b="4725"/>
          <a:stretch/>
        </p:blipFill>
        <p:spPr bwMode="gray">
          <a:xfrm>
            <a:off x="2999656" y="1699906"/>
            <a:ext cx="762875" cy="1491911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 bwMode="gray">
          <a:xfrm>
            <a:off x="3863753" y="1699906"/>
            <a:ext cx="180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4"/>
                </a:solidFill>
                <a:latin typeface="+mj-lt"/>
              </a:rPr>
              <a:t>1</a:t>
            </a:r>
            <a:r>
              <a:rPr lang="en-US" sz="4000" b="1" dirty="0">
                <a:solidFill>
                  <a:schemeClr val="accent4"/>
                </a:solidFill>
              </a:rPr>
              <a:t>bn</a:t>
            </a:r>
            <a:endParaRPr lang="en-IN" sz="9600" b="1" dirty="0">
              <a:solidFill>
                <a:schemeClr val="accent4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 bwMode="gray">
          <a:xfrm>
            <a:off x="5663952" y="1112093"/>
            <a:ext cx="0" cy="2110078"/>
          </a:xfrm>
          <a:prstGeom prst="line">
            <a:avLst/>
          </a:prstGeom>
          <a:ln w="412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 bwMode="gray">
          <a:xfrm>
            <a:off x="6107171" y="2141209"/>
            <a:ext cx="1944000" cy="1322379"/>
            <a:chOff x="6035752" y="2577678"/>
            <a:chExt cx="1944000" cy="1322379"/>
          </a:xfrm>
        </p:grpSpPr>
        <p:grpSp>
          <p:nvGrpSpPr>
            <p:cNvPr id="89" name="Group 88"/>
            <p:cNvGrpSpPr/>
            <p:nvPr/>
          </p:nvGrpSpPr>
          <p:grpSpPr bwMode="gray">
            <a:xfrm>
              <a:off x="6092395" y="2577678"/>
              <a:ext cx="1588370" cy="804704"/>
              <a:chOff x="1744980" y="3977639"/>
              <a:chExt cx="2301240" cy="1165861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 rotWithShape="1">
              <a:blip r:embed="rId5"/>
              <a:srcRect l="6287" t="13553" r="3899" b="20992"/>
              <a:stretch/>
            </p:blipFill>
            <p:spPr bwMode="gray">
              <a:xfrm>
                <a:off x="1744980" y="3977639"/>
                <a:ext cx="2301240" cy="1165861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 bwMode="gray">
              <a:xfrm>
                <a:off x="2598420" y="4094018"/>
                <a:ext cx="723900" cy="6311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r>
                  <a:rPr lang="en-US" sz="2400" b="1" dirty="0">
                    <a:latin typeface="+mj-lt"/>
                  </a:rPr>
                  <a:t>@</a:t>
                </a:r>
                <a:endParaRPr lang="en-IN" sz="2400" b="1" dirty="0" err="1">
                  <a:latin typeface="+mj-lt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 bwMode="gray">
              <a:xfrm>
                <a:off x="1896685" y="4486275"/>
                <a:ext cx="578386" cy="3567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r>
                  <a:rPr lang="en-US" sz="2000" b="1" dirty="0">
                    <a:latin typeface="+mj-lt"/>
                  </a:rPr>
                  <a:t>@</a:t>
                </a:r>
                <a:endParaRPr lang="en-IN" sz="2000" b="1" dirty="0" err="1">
                  <a:latin typeface="+mj-lt"/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 bwMode="gray">
            <a:xfrm>
              <a:off x="6035752" y="3315282"/>
              <a:ext cx="194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4"/>
                  </a:solidFill>
                  <a:latin typeface="+mj-lt"/>
                </a:rPr>
                <a:t>400 </a:t>
              </a:r>
              <a:r>
                <a:rPr lang="en-US" sz="3200" b="1" dirty="0" err="1">
                  <a:solidFill>
                    <a:schemeClr val="accent4"/>
                  </a:solidFill>
                  <a:latin typeface="+mj-lt"/>
                </a:rPr>
                <a:t>mn</a:t>
              </a:r>
              <a:endParaRPr lang="en-IN" sz="32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94" name="TextBox 93"/>
          <p:cNvSpPr txBox="1"/>
          <p:nvPr/>
        </p:nvSpPr>
        <p:spPr bwMode="gray">
          <a:xfrm>
            <a:off x="762716" y="817662"/>
            <a:ext cx="407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Mobile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Phones</a:t>
            </a:r>
            <a:endParaRPr lang="en-IN" sz="3200" dirty="0">
              <a:solidFill>
                <a:srgbClr val="002060"/>
              </a:solidFill>
            </a:endParaRPr>
          </a:p>
        </p:txBody>
      </p:sp>
      <p:sp>
        <p:nvSpPr>
          <p:cNvPr id="95" name="Shape 94"/>
          <p:cNvSpPr/>
          <p:nvPr/>
        </p:nvSpPr>
        <p:spPr bwMode="gray">
          <a:xfrm rot="18353342" flipV="1">
            <a:off x="7812419" y="2653278"/>
            <a:ext cx="1326120" cy="864994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6" name="Group 95"/>
          <p:cNvGrpSpPr/>
          <p:nvPr/>
        </p:nvGrpSpPr>
        <p:grpSpPr bwMode="gray">
          <a:xfrm>
            <a:off x="9224097" y="1234616"/>
            <a:ext cx="2916000" cy="1777074"/>
            <a:chOff x="6271899" y="2103705"/>
            <a:chExt cx="2916000" cy="1777074"/>
          </a:xfrm>
        </p:grpSpPr>
        <p:grpSp>
          <p:nvGrpSpPr>
            <p:cNvPr id="97" name="Group 96"/>
            <p:cNvGrpSpPr/>
            <p:nvPr/>
          </p:nvGrpSpPr>
          <p:grpSpPr bwMode="gray">
            <a:xfrm>
              <a:off x="6463488" y="2103705"/>
              <a:ext cx="2301240" cy="1165861"/>
              <a:chOff x="1744980" y="3977639"/>
              <a:chExt cx="2301240" cy="1165861"/>
            </a:xfrm>
          </p:grpSpPr>
          <p:pic>
            <p:nvPicPr>
              <p:cNvPr id="99" name="Picture 98"/>
              <p:cNvPicPr>
                <a:picLocks noChangeAspect="1"/>
              </p:cNvPicPr>
              <p:nvPr/>
            </p:nvPicPr>
            <p:blipFill rotWithShape="1">
              <a:blip r:embed="rId5"/>
              <a:srcRect l="6287" t="13553" r="3899" b="20992"/>
              <a:stretch/>
            </p:blipFill>
            <p:spPr bwMode="gray">
              <a:xfrm>
                <a:off x="1744980" y="3977639"/>
                <a:ext cx="2301240" cy="1165861"/>
              </a:xfrm>
              <a:prstGeom prst="rect">
                <a:avLst/>
              </a:prstGeom>
            </p:spPr>
          </p:pic>
          <p:sp>
            <p:nvSpPr>
              <p:cNvPr id="100" name="TextBox 99"/>
              <p:cNvSpPr txBox="1"/>
              <p:nvPr/>
            </p:nvSpPr>
            <p:spPr bwMode="gray">
              <a:xfrm>
                <a:off x="2598420" y="4094018"/>
                <a:ext cx="723900" cy="6311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r>
                  <a:rPr lang="en-US" sz="3200" b="1" dirty="0">
                    <a:latin typeface="+mj-lt"/>
                  </a:rPr>
                  <a:t>@</a:t>
                </a:r>
                <a:endParaRPr lang="en-IN" sz="3200" b="1" dirty="0" err="1">
                  <a:latin typeface="+mj-lt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 bwMode="gray">
              <a:xfrm>
                <a:off x="1896685" y="4486275"/>
                <a:ext cx="578386" cy="3567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 anchorCtr="1">
                <a:noAutofit/>
              </a:bodyPr>
              <a:lstStyle/>
              <a:p>
                <a:pPr algn="ctr"/>
                <a:r>
                  <a:rPr lang="en-US" sz="2400" b="1" dirty="0">
                    <a:latin typeface="+mj-lt"/>
                  </a:rPr>
                  <a:t>@</a:t>
                </a:r>
                <a:endParaRPr lang="en-IN" sz="2400" b="1" dirty="0" err="1">
                  <a:latin typeface="+mj-lt"/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 bwMode="gray">
            <a:xfrm>
              <a:off x="6271899" y="3142115"/>
              <a:ext cx="2916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accent4"/>
                  </a:solidFill>
                  <a:latin typeface="+mj-lt"/>
                </a:rPr>
                <a:t>800+ </a:t>
              </a:r>
              <a:r>
                <a:rPr lang="en-US" sz="4200" b="1" dirty="0" err="1">
                  <a:solidFill>
                    <a:schemeClr val="accent4"/>
                  </a:solidFill>
                  <a:latin typeface="+mj-lt"/>
                </a:rPr>
                <a:t>mn</a:t>
              </a:r>
              <a:endParaRPr lang="en-IN" sz="4200" b="1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2" name="Straight Connector 101"/>
          <p:cNvCxnSpPr/>
          <p:nvPr/>
        </p:nvCxnSpPr>
        <p:spPr bwMode="gray">
          <a:xfrm>
            <a:off x="372624" y="3490831"/>
            <a:ext cx="11340000" cy="0"/>
          </a:xfrm>
          <a:prstGeom prst="line">
            <a:avLst/>
          </a:prstGeom>
          <a:ln w="412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 bwMode="gray">
          <a:xfrm>
            <a:off x="3036933" y="3664784"/>
            <a:ext cx="5254037" cy="686975"/>
            <a:chOff x="2714171" y="4501398"/>
            <a:chExt cx="6441501" cy="842238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6"/>
            <a:srcRect t="39023" b="39023"/>
            <a:stretch/>
          </p:blipFill>
          <p:spPr bwMode="gray">
            <a:xfrm>
              <a:off x="2811437" y="4504297"/>
              <a:ext cx="6191250" cy="836440"/>
            </a:xfrm>
            <a:prstGeom prst="rect">
              <a:avLst/>
            </a:prstGeom>
          </p:spPr>
        </p:pic>
        <p:sp>
          <p:nvSpPr>
            <p:cNvPr id="105" name="TextBox 104"/>
            <p:cNvSpPr txBox="1"/>
            <p:nvPr/>
          </p:nvSpPr>
          <p:spPr bwMode="gray">
            <a:xfrm>
              <a:off x="2714171" y="4501398"/>
              <a:ext cx="6441501" cy="842238"/>
            </a:xfrm>
            <a:prstGeom prst="rect">
              <a:avLst/>
            </a:prstGeom>
            <a:solidFill>
              <a:schemeClr val="bg1">
                <a:lumMod val="95000"/>
                <a:alpha val="72000"/>
              </a:schemeClr>
            </a:solidFill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en-US" sz="29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Digital DNA is Changing</a:t>
              </a:r>
              <a:endParaRPr lang="en-IN" sz="29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06" name="TextBox 105"/>
          <p:cNvSpPr txBox="1"/>
          <p:nvPr/>
        </p:nvSpPr>
        <p:spPr bwMode="gray">
          <a:xfrm>
            <a:off x="6713165" y="817662"/>
            <a:ext cx="3124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j-lt"/>
              </a:rPr>
              <a:t>Internet Access</a:t>
            </a:r>
            <a:endParaRPr lang="en-IN" sz="3200" dirty="0">
              <a:solidFill>
                <a:srgbClr val="002060"/>
              </a:solidFill>
            </a:endParaRPr>
          </a:p>
        </p:txBody>
      </p:sp>
      <p:grpSp>
        <p:nvGrpSpPr>
          <p:cNvPr id="107" name="Group 106"/>
          <p:cNvGrpSpPr/>
          <p:nvPr/>
        </p:nvGrpSpPr>
        <p:grpSpPr bwMode="gray">
          <a:xfrm>
            <a:off x="157134" y="4580566"/>
            <a:ext cx="4588562" cy="1500921"/>
            <a:chOff x="157134" y="4580566"/>
            <a:chExt cx="4588562" cy="1500921"/>
          </a:xfrm>
        </p:grpSpPr>
        <p:sp>
          <p:nvSpPr>
            <p:cNvPr id="108" name="Rectangle 107"/>
            <p:cNvSpPr/>
            <p:nvPr/>
          </p:nvSpPr>
          <p:spPr bwMode="gray">
            <a:xfrm>
              <a:off x="157134" y="4580566"/>
              <a:ext cx="4588562" cy="15009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600"/>
            </a:p>
          </p:txBody>
        </p:sp>
        <p:sp>
          <p:nvSpPr>
            <p:cNvPr id="109" name="Rectangle 108"/>
            <p:cNvSpPr/>
            <p:nvPr/>
          </p:nvSpPr>
          <p:spPr bwMode="gray">
            <a:xfrm>
              <a:off x="441944" y="4653136"/>
              <a:ext cx="35878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IN" sz="2000" b="1" i="1" dirty="0"/>
                <a:t>Set to grow beyond the 3Ms</a:t>
              </a:r>
            </a:p>
          </p:txBody>
        </p:sp>
        <p:sp>
          <p:nvSpPr>
            <p:cNvPr id="110" name="Rectangle 109"/>
            <p:cNvSpPr/>
            <p:nvPr/>
          </p:nvSpPr>
          <p:spPr bwMode="gray">
            <a:xfrm>
              <a:off x="200675" y="5229200"/>
              <a:ext cx="42691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en-IN" sz="3600" b="1" dirty="0">
                  <a:solidFill>
                    <a:schemeClr val="accent1"/>
                  </a:solidFill>
                </a:rPr>
                <a:t>M</a:t>
              </a:r>
              <a:r>
                <a:rPr lang="en-IN" b="1" dirty="0"/>
                <a:t>EN   </a:t>
              </a:r>
              <a:r>
                <a:rPr lang="en-IN" sz="3600" b="1" dirty="0">
                  <a:solidFill>
                    <a:schemeClr val="accent2"/>
                  </a:solidFill>
                </a:rPr>
                <a:t>M</a:t>
              </a:r>
              <a:r>
                <a:rPr lang="en-IN" b="1" dirty="0"/>
                <a:t>ETRO   </a:t>
              </a:r>
              <a:r>
                <a:rPr lang="en-IN" sz="3600" b="1" dirty="0">
                  <a:solidFill>
                    <a:schemeClr val="accent3"/>
                  </a:solidFill>
                </a:rPr>
                <a:t>M</a:t>
              </a:r>
              <a:r>
                <a:rPr lang="en-IN" b="1" dirty="0"/>
                <a:t>ILLENNIALS </a:t>
              </a:r>
            </a:p>
          </p:txBody>
        </p:sp>
      </p:grpSp>
      <p:sp>
        <p:nvSpPr>
          <p:cNvPr id="111" name="Chevron 110"/>
          <p:cNvSpPr/>
          <p:nvPr/>
        </p:nvSpPr>
        <p:spPr bwMode="gray">
          <a:xfrm>
            <a:off x="4842161" y="4580566"/>
            <a:ext cx="612000" cy="1500921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>
            <a:noAutofit/>
          </a:bodyPr>
          <a:lstStyle/>
          <a:p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3600" y="4580566"/>
            <a:ext cx="6048000" cy="1501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2" name="Group 111"/>
          <p:cNvGrpSpPr/>
          <p:nvPr/>
        </p:nvGrpSpPr>
        <p:grpSpPr bwMode="gray">
          <a:xfrm>
            <a:off x="6096000" y="4709319"/>
            <a:ext cx="2191444" cy="1367414"/>
            <a:chOff x="6468132" y="4792875"/>
            <a:chExt cx="2191444" cy="1367414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gray">
            <a:xfrm>
              <a:off x="7041038" y="4792875"/>
              <a:ext cx="1045632" cy="1045632"/>
            </a:xfrm>
            <a:prstGeom prst="rect">
              <a:avLst/>
            </a:prstGeom>
          </p:spPr>
        </p:pic>
        <p:sp>
          <p:nvSpPr>
            <p:cNvPr id="114" name="Rectangle 113"/>
            <p:cNvSpPr/>
            <p:nvPr/>
          </p:nvSpPr>
          <p:spPr bwMode="gray">
            <a:xfrm>
              <a:off x="6468132" y="5790957"/>
              <a:ext cx="21914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i="1" dirty="0">
                  <a:solidFill>
                    <a:srgbClr val="002060"/>
                  </a:solidFill>
                </a:rPr>
                <a:t>Men &amp; Women</a:t>
              </a:r>
              <a:endParaRPr lang="en-IN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 bwMode="gray">
          <a:xfrm>
            <a:off x="7832503" y="4748381"/>
            <a:ext cx="2191444" cy="1328352"/>
            <a:chOff x="8225036" y="4831937"/>
            <a:chExt cx="2191444" cy="1328352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 bwMode="gray">
            <a:xfrm>
              <a:off x="8830496" y="4831937"/>
              <a:ext cx="980524" cy="967508"/>
            </a:xfrm>
            <a:prstGeom prst="rect">
              <a:avLst/>
            </a:prstGeom>
          </p:spPr>
        </p:pic>
        <p:sp>
          <p:nvSpPr>
            <p:cNvPr id="117" name="Rectangle 116"/>
            <p:cNvSpPr/>
            <p:nvPr/>
          </p:nvSpPr>
          <p:spPr bwMode="gray">
            <a:xfrm>
              <a:off x="8225036" y="5790957"/>
              <a:ext cx="21914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i="1" dirty="0">
                  <a:solidFill>
                    <a:srgbClr val="002060"/>
                  </a:solidFill>
                </a:rPr>
                <a:t>Young &amp; Old</a:t>
              </a:r>
              <a:endParaRPr lang="en-IN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 bwMode="gray">
          <a:xfrm>
            <a:off x="9569005" y="4926043"/>
            <a:ext cx="2191444" cy="1150690"/>
            <a:chOff x="9971819" y="5009599"/>
            <a:chExt cx="2191444" cy="1150690"/>
          </a:xfrm>
        </p:grpSpPr>
        <p:grpSp>
          <p:nvGrpSpPr>
            <p:cNvPr id="119" name="Group 118"/>
            <p:cNvGrpSpPr/>
            <p:nvPr/>
          </p:nvGrpSpPr>
          <p:grpSpPr bwMode="gray">
            <a:xfrm>
              <a:off x="10284305" y="5009599"/>
              <a:ext cx="1566473" cy="757326"/>
              <a:chOff x="9247697" y="5339628"/>
              <a:chExt cx="1566473" cy="757326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 rotWithShape="1">
              <a:blip r:embed="rId9"/>
              <a:srcRect l="7878" t="21778" r="53367" b="28607"/>
              <a:stretch/>
            </p:blipFill>
            <p:spPr bwMode="gray">
              <a:xfrm>
                <a:off x="9247697" y="5339628"/>
                <a:ext cx="789762" cy="757326"/>
              </a:xfrm>
              <a:prstGeom prst="ellipse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 rotWithShape="1">
              <a:blip r:embed="rId9"/>
              <a:srcRect l="52950" t="18032" r="8882" b="31396"/>
              <a:stretch/>
            </p:blipFill>
            <p:spPr bwMode="gray">
              <a:xfrm>
                <a:off x="10052447" y="5340291"/>
                <a:ext cx="761723" cy="756000"/>
              </a:xfrm>
              <a:prstGeom prst="ellipse">
                <a:avLst/>
              </a:prstGeom>
            </p:spPr>
          </p:pic>
        </p:grpSp>
        <p:sp>
          <p:nvSpPr>
            <p:cNvPr id="120" name="Rectangle 119"/>
            <p:cNvSpPr/>
            <p:nvPr/>
          </p:nvSpPr>
          <p:spPr bwMode="gray">
            <a:xfrm>
              <a:off x="9971819" y="5790957"/>
              <a:ext cx="21914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N" i="1" dirty="0">
                  <a:solidFill>
                    <a:srgbClr val="002060"/>
                  </a:solidFill>
                </a:rPr>
                <a:t>Urban &amp; Rural</a:t>
              </a:r>
              <a:endParaRPr lang="en-IN" dirty="0">
                <a:solidFill>
                  <a:srgbClr val="002060"/>
                </a:solidFill>
              </a:endParaRPr>
            </a:p>
          </p:txBody>
        </p:sp>
      </p:grpSp>
      <p:sp>
        <p:nvSpPr>
          <p:cNvPr id="123" name="Rectangle 122"/>
          <p:cNvSpPr/>
          <p:nvPr/>
        </p:nvSpPr>
        <p:spPr bwMode="gray">
          <a:xfrm>
            <a:off x="7232906" y="6096000"/>
            <a:ext cx="3560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000" i="1" dirty="0">
                <a:solidFill>
                  <a:srgbClr val="002060"/>
                </a:solidFill>
              </a:rPr>
              <a:t>including vernacular users</a:t>
            </a:r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50" name="Chevron 49"/>
          <p:cNvSpPr/>
          <p:nvPr/>
        </p:nvSpPr>
        <p:spPr bwMode="gray">
          <a:xfrm>
            <a:off x="5275164" y="4580566"/>
            <a:ext cx="612000" cy="1500921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>
            <a:noAutofit/>
          </a:bodyPr>
          <a:lstStyle/>
          <a:p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 bwMode="gray">
          <a:xfrm>
            <a:off x="6119767" y="1789142"/>
            <a:ext cx="1687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Now</a:t>
            </a:r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 bwMode="gray">
          <a:xfrm>
            <a:off x="9411928" y="896867"/>
            <a:ext cx="23006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2022(E)</a:t>
            </a:r>
            <a:endParaRPr lang="en-IN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2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7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2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25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4" grpId="0"/>
      <p:bldP spid="106" grpId="0"/>
      <p:bldP spid="111" grpId="0" animBg="1"/>
      <p:bldP spid="2" grpId="0" animBg="1"/>
      <p:bldP spid="123" grpId="0"/>
      <p:bldP spid="50" grpId="0" animBg="1"/>
      <p:bldP spid="51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gray">
          <a:xfrm>
            <a:off x="-3757" y="-2243"/>
            <a:ext cx="12199515" cy="68624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gray">
          <a:xfrm>
            <a:off x="-3757" y="-2243"/>
            <a:ext cx="12199515" cy="6862487"/>
          </a:xfrm>
          <a:prstGeom prst="rect">
            <a:avLst/>
          </a:prstGeom>
          <a:gradFill flip="none" rotWithShape="1">
            <a:gsLst>
              <a:gs pos="100000">
                <a:srgbClr val="35C9C9">
                  <a:alpha val="50000"/>
                </a:srgbClr>
              </a:gs>
              <a:gs pos="0">
                <a:schemeClr val="tx1">
                  <a:lumMod val="50000"/>
                  <a:lumOff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</a:t>
            </a:r>
          </a:p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l="24668" t="19613" r="25830" b="6773"/>
          <a:stretch/>
        </p:blipFill>
        <p:spPr bwMode="gray">
          <a:xfrm>
            <a:off x="2981218" y="899731"/>
            <a:ext cx="6229564" cy="52108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gray">
          <a:xfrm>
            <a:off x="228600" y="245155"/>
            <a:ext cx="1150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Digital is transforming everything we do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228600" y="6127051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Explosion in the amount of information on the </a:t>
            </a:r>
            <a:r>
              <a:rPr lang="en-US" dirty="0" smtClean="0">
                <a:solidFill>
                  <a:schemeClr val="bg1"/>
                </a:solidFill>
              </a:rPr>
              <a:t>internet is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deeply influencing our purchase journey, service consumption &amp; decision making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9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 bwMode="gray">
          <a:xfrm>
            <a:off x="-3757" y="1121"/>
            <a:ext cx="12199515" cy="6860243"/>
            <a:chOff x="-3757" y="1121"/>
            <a:chExt cx="12199515" cy="6860243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0" y="1121"/>
              <a:ext cx="12192000" cy="6858000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 bwMode="gray">
            <a:xfrm>
              <a:off x="-3757" y="1121"/>
              <a:ext cx="12199515" cy="6860243"/>
            </a:xfrm>
            <a:prstGeom prst="rect">
              <a:avLst/>
            </a:prstGeom>
            <a:gradFill flip="none" rotWithShape="1">
              <a:gsLst>
                <a:gs pos="78000">
                  <a:schemeClr val="bg1">
                    <a:alpha val="45000"/>
                    <a:lumMod val="10000"/>
                  </a:schemeClr>
                </a:gs>
                <a:gs pos="100000">
                  <a:schemeClr val="bg1">
                    <a:alpha val="30000"/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 bwMode="gray">
          <a:xfrm>
            <a:off x="-6000" y="98425"/>
            <a:ext cx="12204000" cy="60007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digital mega-trend is playing out across EVERY sector </a:t>
            </a:r>
            <a:endParaRPr lang="en-IN" sz="3200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 bwMode="gray">
          <a:xfrm>
            <a:off x="5296726" y="2278973"/>
            <a:ext cx="958645" cy="619760"/>
            <a:chOff x="5296726" y="2032000"/>
            <a:chExt cx="958645" cy="619760"/>
          </a:xfrm>
        </p:grpSpPr>
        <p:sp>
          <p:nvSpPr>
            <p:cNvPr id="41" name="Freeform 40"/>
            <p:cNvSpPr/>
            <p:nvPr/>
          </p:nvSpPr>
          <p:spPr bwMode="gray">
            <a:xfrm>
              <a:off x="5296726" y="2032000"/>
              <a:ext cx="958645" cy="619760"/>
            </a:xfrm>
            <a:custGeom>
              <a:avLst/>
              <a:gdLst>
                <a:gd name="connsiteX0" fmla="*/ 0 w 958645"/>
                <a:gd name="connsiteY0" fmla="*/ 1120877 h 1120877"/>
                <a:gd name="connsiteX1" fmla="*/ 0 w 958645"/>
                <a:gd name="connsiteY1" fmla="*/ 575187 h 1120877"/>
                <a:gd name="connsiteX2" fmla="*/ 958645 w 958645"/>
                <a:gd name="connsiteY2" fmla="*/ 575187 h 1120877"/>
                <a:gd name="connsiteX3" fmla="*/ 958645 w 958645"/>
                <a:gd name="connsiteY3" fmla="*/ 0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8645" h="1120877">
                  <a:moveTo>
                    <a:pt x="0" y="1120877"/>
                  </a:moveTo>
                  <a:lnTo>
                    <a:pt x="0" y="575187"/>
                  </a:lnTo>
                  <a:lnTo>
                    <a:pt x="958645" y="575187"/>
                  </a:lnTo>
                  <a:lnTo>
                    <a:pt x="958645" y="0"/>
                  </a:lnTo>
                </a:path>
              </a:pathLst>
            </a:custGeom>
            <a:noFill/>
            <a:ln w="187325" cap="rnd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 bwMode="gray">
            <a:xfrm>
              <a:off x="5296726" y="2032000"/>
              <a:ext cx="958645" cy="619760"/>
            </a:xfrm>
            <a:custGeom>
              <a:avLst/>
              <a:gdLst>
                <a:gd name="connsiteX0" fmla="*/ 0 w 958645"/>
                <a:gd name="connsiteY0" fmla="*/ 1120877 h 1120877"/>
                <a:gd name="connsiteX1" fmla="*/ 0 w 958645"/>
                <a:gd name="connsiteY1" fmla="*/ 575187 h 1120877"/>
                <a:gd name="connsiteX2" fmla="*/ 958645 w 958645"/>
                <a:gd name="connsiteY2" fmla="*/ 575187 h 1120877"/>
                <a:gd name="connsiteX3" fmla="*/ 958645 w 958645"/>
                <a:gd name="connsiteY3" fmla="*/ 0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8645" h="1120877">
                  <a:moveTo>
                    <a:pt x="0" y="1120877"/>
                  </a:moveTo>
                  <a:lnTo>
                    <a:pt x="0" y="575187"/>
                  </a:lnTo>
                  <a:lnTo>
                    <a:pt x="958645" y="575187"/>
                  </a:lnTo>
                  <a:lnTo>
                    <a:pt x="958645" y="0"/>
                  </a:lnTo>
                </a:path>
              </a:pathLst>
            </a:custGeom>
            <a:noFill/>
            <a:ln w="6985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 bwMode="gray">
          <a:xfrm>
            <a:off x="4249249" y="1757536"/>
            <a:ext cx="383799" cy="1445342"/>
            <a:chOff x="4249249" y="1510563"/>
            <a:chExt cx="383799" cy="1445342"/>
          </a:xfrm>
        </p:grpSpPr>
        <p:sp>
          <p:nvSpPr>
            <p:cNvPr id="48" name="Freeform 47"/>
            <p:cNvSpPr/>
            <p:nvPr/>
          </p:nvSpPr>
          <p:spPr bwMode="gray">
            <a:xfrm>
              <a:off x="4249249" y="1510563"/>
              <a:ext cx="383799" cy="1445342"/>
            </a:xfrm>
            <a:custGeom>
              <a:avLst/>
              <a:gdLst>
                <a:gd name="connsiteX0" fmla="*/ 0 w 147483"/>
                <a:gd name="connsiteY0" fmla="*/ 1445342 h 1445342"/>
                <a:gd name="connsiteX1" fmla="*/ 0 w 147483"/>
                <a:gd name="connsiteY1" fmla="*/ 604683 h 1445342"/>
                <a:gd name="connsiteX2" fmla="*/ 147483 w 147483"/>
                <a:gd name="connsiteY2" fmla="*/ 604683 h 1445342"/>
                <a:gd name="connsiteX3" fmla="*/ 147483 w 147483"/>
                <a:gd name="connsiteY3" fmla="*/ 0 h 144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483" h="1445342">
                  <a:moveTo>
                    <a:pt x="0" y="1445342"/>
                  </a:moveTo>
                  <a:lnTo>
                    <a:pt x="0" y="604683"/>
                  </a:lnTo>
                  <a:lnTo>
                    <a:pt x="147483" y="604683"/>
                  </a:lnTo>
                  <a:lnTo>
                    <a:pt x="147483" y="0"/>
                  </a:lnTo>
                </a:path>
              </a:pathLst>
            </a:custGeom>
            <a:noFill/>
            <a:ln w="187325" cap="rnd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 bwMode="gray">
            <a:xfrm>
              <a:off x="4249249" y="1510563"/>
              <a:ext cx="383799" cy="1445342"/>
            </a:xfrm>
            <a:custGeom>
              <a:avLst/>
              <a:gdLst>
                <a:gd name="connsiteX0" fmla="*/ 0 w 147483"/>
                <a:gd name="connsiteY0" fmla="*/ 1445342 h 1445342"/>
                <a:gd name="connsiteX1" fmla="*/ 0 w 147483"/>
                <a:gd name="connsiteY1" fmla="*/ 604683 h 1445342"/>
                <a:gd name="connsiteX2" fmla="*/ 147483 w 147483"/>
                <a:gd name="connsiteY2" fmla="*/ 604683 h 1445342"/>
                <a:gd name="connsiteX3" fmla="*/ 147483 w 147483"/>
                <a:gd name="connsiteY3" fmla="*/ 0 h 144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483" h="1445342">
                  <a:moveTo>
                    <a:pt x="0" y="1445342"/>
                  </a:moveTo>
                  <a:lnTo>
                    <a:pt x="0" y="604683"/>
                  </a:lnTo>
                  <a:lnTo>
                    <a:pt x="147483" y="604683"/>
                  </a:lnTo>
                  <a:lnTo>
                    <a:pt x="147483" y="0"/>
                  </a:lnTo>
                </a:path>
              </a:pathLst>
            </a:custGeom>
            <a:noFill/>
            <a:ln w="6985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 bwMode="gray">
          <a:xfrm>
            <a:off x="2494532" y="2332722"/>
            <a:ext cx="1474839" cy="1236627"/>
            <a:chOff x="2494532" y="2085749"/>
            <a:chExt cx="1474839" cy="1236627"/>
          </a:xfrm>
        </p:grpSpPr>
        <p:sp>
          <p:nvSpPr>
            <p:cNvPr id="51" name="Freeform 50"/>
            <p:cNvSpPr/>
            <p:nvPr/>
          </p:nvSpPr>
          <p:spPr bwMode="gray">
            <a:xfrm>
              <a:off x="2494532" y="2085749"/>
              <a:ext cx="1474839" cy="1236627"/>
            </a:xfrm>
            <a:custGeom>
              <a:avLst/>
              <a:gdLst>
                <a:gd name="connsiteX0" fmla="*/ 1474839 w 1474839"/>
                <a:gd name="connsiteY0" fmla="*/ 1165122 h 1165122"/>
                <a:gd name="connsiteX1" fmla="*/ 1474839 w 1474839"/>
                <a:gd name="connsiteY1" fmla="*/ 634180 h 1165122"/>
                <a:gd name="connsiteX2" fmla="*/ 811162 w 1474839"/>
                <a:gd name="connsiteY2" fmla="*/ 634180 h 1165122"/>
                <a:gd name="connsiteX3" fmla="*/ 811162 w 1474839"/>
                <a:gd name="connsiteY3" fmla="*/ 0 h 1165122"/>
                <a:gd name="connsiteX4" fmla="*/ 0 w 1474839"/>
                <a:gd name="connsiteY4" fmla="*/ 0 h 116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839" h="1165122">
                  <a:moveTo>
                    <a:pt x="1474839" y="1165122"/>
                  </a:moveTo>
                  <a:lnTo>
                    <a:pt x="1474839" y="634180"/>
                  </a:lnTo>
                  <a:lnTo>
                    <a:pt x="811162" y="634180"/>
                  </a:lnTo>
                  <a:lnTo>
                    <a:pt x="811162" y="0"/>
                  </a:lnTo>
                  <a:lnTo>
                    <a:pt x="0" y="0"/>
                  </a:lnTo>
                </a:path>
              </a:pathLst>
            </a:custGeom>
            <a:noFill/>
            <a:ln w="187325" cap="rnd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 bwMode="gray">
            <a:xfrm>
              <a:off x="2494532" y="2085749"/>
              <a:ext cx="1474839" cy="1236627"/>
            </a:xfrm>
            <a:custGeom>
              <a:avLst/>
              <a:gdLst>
                <a:gd name="connsiteX0" fmla="*/ 1474839 w 1474839"/>
                <a:gd name="connsiteY0" fmla="*/ 1165122 h 1165122"/>
                <a:gd name="connsiteX1" fmla="*/ 1474839 w 1474839"/>
                <a:gd name="connsiteY1" fmla="*/ 634180 h 1165122"/>
                <a:gd name="connsiteX2" fmla="*/ 811162 w 1474839"/>
                <a:gd name="connsiteY2" fmla="*/ 634180 h 1165122"/>
                <a:gd name="connsiteX3" fmla="*/ 811162 w 1474839"/>
                <a:gd name="connsiteY3" fmla="*/ 0 h 1165122"/>
                <a:gd name="connsiteX4" fmla="*/ 0 w 1474839"/>
                <a:gd name="connsiteY4" fmla="*/ 0 h 116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839" h="1165122">
                  <a:moveTo>
                    <a:pt x="1474839" y="1165122"/>
                  </a:moveTo>
                  <a:lnTo>
                    <a:pt x="1474839" y="634180"/>
                  </a:lnTo>
                  <a:lnTo>
                    <a:pt x="811162" y="634180"/>
                  </a:lnTo>
                  <a:lnTo>
                    <a:pt x="811162" y="0"/>
                  </a:lnTo>
                  <a:lnTo>
                    <a:pt x="0" y="0"/>
                  </a:lnTo>
                </a:path>
              </a:pathLst>
            </a:custGeom>
            <a:noFill/>
            <a:ln w="6985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 bwMode="gray">
          <a:xfrm>
            <a:off x="5768675" y="2966904"/>
            <a:ext cx="1692036" cy="678426"/>
            <a:chOff x="5768675" y="2719931"/>
            <a:chExt cx="1692036" cy="678426"/>
          </a:xfrm>
        </p:grpSpPr>
        <p:sp>
          <p:nvSpPr>
            <p:cNvPr id="55" name="Freeform 54"/>
            <p:cNvSpPr/>
            <p:nvPr/>
          </p:nvSpPr>
          <p:spPr bwMode="gray">
            <a:xfrm>
              <a:off x="5768675" y="2719931"/>
              <a:ext cx="1692036" cy="678426"/>
            </a:xfrm>
            <a:custGeom>
              <a:avLst/>
              <a:gdLst>
                <a:gd name="connsiteX0" fmla="*/ 0 w 2300748"/>
                <a:gd name="connsiteY0" fmla="*/ 678426 h 678426"/>
                <a:gd name="connsiteX1" fmla="*/ 1017639 w 2300748"/>
                <a:gd name="connsiteY1" fmla="*/ 678426 h 678426"/>
                <a:gd name="connsiteX2" fmla="*/ 1017639 w 2300748"/>
                <a:gd name="connsiteY2" fmla="*/ 0 h 678426"/>
                <a:gd name="connsiteX3" fmla="*/ 2300748 w 2300748"/>
                <a:gd name="connsiteY3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748" h="678426">
                  <a:moveTo>
                    <a:pt x="0" y="678426"/>
                  </a:moveTo>
                  <a:lnTo>
                    <a:pt x="1017639" y="678426"/>
                  </a:lnTo>
                  <a:lnTo>
                    <a:pt x="1017639" y="0"/>
                  </a:lnTo>
                  <a:lnTo>
                    <a:pt x="2300748" y="0"/>
                  </a:lnTo>
                </a:path>
              </a:pathLst>
            </a:custGeom>
            <a:noFill/>
            <a:ln w="187325" cap="rnd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60" name="Freeform 59"/>
            <p:cNvSpPr/>
            <p:nvPr/>
          </p:nvSpPr>
          <p:spPr bwMode="gray">
            <a:xfrm>
              <a:off x="5768675" y="2719931"/>
              <a:ext cx="1692036" cy="678426"/>
            </a:xfrm>
            <a:custGeom>
              <a:avLst/>
              <a:gdLst>
                <a:gd name="connsiteX0" fmla="*/ 0 w 2300748"/>
                <a:gd name="connsiteY0" fmla="*/ 678426 h 678426"/>
                <a:gd name="connsiteX1" fmla="*/ 1017639 w 2300748"/>
                <a:gd name="connsiteY1" fmla="*/ 678426 h 678426"/>
                <a:gd name="connsiteX2" fmla="*/ 1017639 w 2300748"/>
                <a:gd name="connsiteY2" fmla="*/ 0 h 678426"/>
                <a:gd name="connsiteX3" fmla="*/ 2300748 w 2300748"/>
                <a:gd name="connsiteY3" fmla="*/ 0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0748" h="678426">
                  <a:moveTo>
                    <a:pt x="0" y="678426"/>
                  </a:moveTo>
                  <a:lnTo>
                    <a:pt x="1017639" y="678426"/>
                  </a:lnTo>
                  <a:lnTo>
                    <a:pt x="1017639" y="0"/>
                  </a:lnTo>
                  <a:lnTo>
                    <a:pt x="2300748" y="0"/>
                  </a:lnTo>
                </a:path>
              </a:pathLst>
            </a:custGeom>
            <a:noFill/>
            <a:ln w="6985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 bwMode="gray">
          <a:xfrm>
            <a:off x="1727615" y="3851806"/>
            <a:ext cx="2035278" cy="678426"/>
            <a:chOff x="1727615" y="3604833"/>
            <a:chExt cx="2035278" cy="678426"/>
          </a:xfrm>
        </p:grpSpPr>
        <p:sp>
          <p:nvSpPr>
            <p:cNvPr id="66" name="Freeform 65"/>
            <p:cNvSpPr/>
            <p:nvPr/>
          </p:nvSpPr>
          <p:spPr bwMode="gray">
            <a:xfrm>
              <a:off x="1727615" y="3604833"/>
              <a:ext cx="2035278" cy="678426"/>
            </a:xfrm>
            <a:custGeom>
              <a:avLst/>
              <a:gdLst>
                <a:gd name="connsiteX0" fmla="*/ 2035278 w 2035278"/>
                <a:gd name="connsiteY0" fmla="*/ 0 h 678426"/>
                <a:gd name="connsiteX1" fmla="*/ 1150375 w 2035278"/>
                <a:gd name="connsiteY1" fmla="*/ 0 h 678426"/>
                <a:gd name="connsiteX2" fmla="*/ 1150375 w 2035278"/>
                <a:gd name="connsiteY2" fmla="*/ 678426 h 678426"/>
                <a:gd name="connsiteX3" fmla="*/ 0 w 2035278"/>
                <a:gd name="connsiteY3" fmla="*/ 678426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5278" h="678426">
                  <a:moveTo>
                    <a:pt x="2035278" y="0"/>
                  </a:moveTo>
                  <a:lnTo>
                    <a:pt x="1150375" y="0"/>
                  </a:lnTo>
                  <a:lnTo>
                    <a:pt x="1150375" y="678426"/>
                  </a:lnTo>
                  <a:lnTo>
                    <a:pt x="0" y="678426"/>
                  </a:lnTo>
                </a:path>
              </a:pathLst>
            </a:custGeom>
            <a:noFill/>
            <a:ln w="187325" cap="rnd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 bwMode="gray">
            <a:xfrm>
              <a:off x="1727615" y="3604833"/>
              <a:ext cx="2035278" cy="678426"/>
            </a:xfrm>
            <a:custGeom>
              <a:avLst/>
              <a:gdLst>
                <a:gd name="connsiteX0" fmla="*/ 2035278 w 2035278"/>
                <a:gd name="connsiteY0" fmla="*/ 0 h 678426"/>
                <a:gd name="connsiteX1" fmla="*/ 1150375 w 2035278"/>
                <a:gd name="connsiteY1" fmla="*/ 0 h 678426"/>
                <a:gd name="connsiteX2" fmla="*/ 1150375 w 2035278"/>
                <a:gd name="connsiteY2" fmla="*/ 678426 h 678426"/>
                <a:gd name="connsiteX3" fmla="*/ 0 w 2035278"/>
                <a:gd name="connsiteY3" fmla="*/ 678426 h 67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5278" h="678426">
                  <a:moveTo>
                    <a:pt x="2035278" y="0"/>
                  </a:moveTo>
                  <a:lnTo>
                    <a:pt x="1150375" y="0"/>
                  </a:lnTo>
                  <a:lnTo>
                    <a:pt x="1150375" y="678426"/>
                  </a:lnTo>
                  <a:lnTo>
                    <a:pt x="0" y="678426"/>
                  </a:lnTo>
                </a:path>
              </a:pathLst>
            </a:custGeom>
            <a:noFill/>
            <a:ln w="6985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 bwMode="gray">
          <a:xfrm>
            <a:off x="3115321" y="4368000"/>
            <a:ext cx="1060528" cy="1430593"/>
            <a:chOff x="3115321" y="4121027"/>
            <a:chExt cx="1060528" cy="1430593"/>
          </a:xfrm>
        </p:grpSpPr>
        <p:sp>
          <p:nvSpPr>
            <p:cNvPr id="80" name="Freeform 79"/>
            <p:cNvSpPr/>
            <p:nvPr/>
          </p:nvSpPr>
          <p:spPr bwMode="gray">
            <a:xfrm>
              <a:off x="3115321" y="4121027"/>
              <a:ext cx="1060528" cy="1430593"/>
            </a:xfrm>
            <a:custGeom>
              <a:avLst/>
              <a:gdLst>
                <a:gd name="connsiteX0" fmla="*/ 722671 w 722671"/>
                <a:gd name="connsiteY0" fmla="*/ 0 h 1430593"/>
                <a:gd name="connsiteX1" fmla="*/ 722671 w 722671"/>
                <a:gd name="connsiteY1" fmla="*/ 693174 h 1430593"/>
                <a:gd name="connsiteX2" fmla="*/ 0 w 722671"/>
                <a:gd name="connsiteY2" fmla="*/ 693174 h 1430593"/>
                <a:gd name="connsiteX3" fmla="*/ 0 w 722671"/>
                <a:gd name="connsiteY3" fmla="*/ 1430593 h 1430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671" h="1430593">
                  <a:moveTo>
                    <a:pt x="722671" y="0"/>
                  </a:moveTo>
                  <a:lnTo>
                    <a:pt x="722671" y="693174"/>
                  </a:lnTo>
                  <a:lnTo>
                    <a:pt x="0" y="693174"/>
                  </a:lnTo>
                  <a:lnTo>
                    <a:pt x="0" y="1430593"/>
                  </a:lnTo>
                </a:path>
              </a:pathLst>
            </a:custGeom>
            <a:noFill/>
            <a:ln w="187325" cap="rnd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81" name="Freeform 80"/>
            <p:cNvSpPr/>
            <p:nvPr/>
          </p:nvSpPr>
          <p:spPr bwMode="gray">
            <a:xfrm>
              <a:off x="3115321" y="4121027"/>
              <a:ext cx="1060528" cy="1430593"/>
            </a:xfrm>
            <a:custGeom>
              <a:avLst/>
              <a:gdLst>
                <a:gd name="connsiteX0" fmla="*/ 722671 w 722671"/>
                <a:gd name="connsiteY0" fmla="*/ 0 h 1430593"/>
                <a:gd name="connsiteX1" fmla="*/ 722671 w 722671"/>
                <a:gd name="connsiteY1" fmla="*/ 693174 h 1430593"/>
                <a:gd name="connsiteX2" fmla="*/ 0 w 722671"/>
                <a:gd name="connsiteY2" fmla="*/ 693174 h 1430593"/>
                <a:gd name="connsiteX3" fmla="*/ 0 w 722671"/>
                <a:gd name="connsiteY3" fmla="*/ 1430593 h 1430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671" h="1430593">
                  <a:moveTo>
                    <a:pt x="722671" y="0"/>
                  </a:moveTo>
                  <a:lnTo>
                    <a:pt x="722671" y="693174"/>
                  </a:lnTo>
                  <a:lnTo>
                    <a:pt x="0" y="693174"/>
                  </a:lnTo>
                  <a:lnTo>
                    <a:pt x="0" y="1430593"/>
                  </a:lnTo>
                </a:path>
              </a:pathLst>
            </a:custGeom>
            <a:noFill/>
            <a:ln w="6985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 bwMode="gray">
          <a:xfrm>
            <a:off x="4968209" y="4544981"/>
            <a:ext cx="0" cy="1179871"/>
            <a:chOff x="4968209" y="4298008"/>
            <a:chExt cx="0" cy="1179871"/>
          </a:xfrm>
        </p:grpSpPr>
        <p:sp>
          <p:nvSpPr>
            <p:cNvPr id="83" name="Freeform 82"/>
            <p:cNvSpPr/>
            <p:nvPr/>
          </p:nvSpPr>
          <p:spPr bwMode="gray">
            <a:xfrm>
              <a:off x="4968209" y="4298008"/>
              <a:ext cx="0" cy="1179871"/>
            </a:xfrm>
            <a:custGeom>
              <a:avLst/>
              <a:gdLst>
                <a:gd name="connsiteX0" fmla="*/ 0 w 0"/>
                <a:gd name="connsiteY0" fmla="*/ 0 h 1179871"/>
                <a:gd name="connsiteX1" fmla="*/ 0 w 0"/>
                <a:gd name="connsiteY1" fmla="*/ 1179871 h 117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79871">
                  <a:moveTo>
                    <a:pt x="0" y="0"/>
                  </a:moveTo>
                  <a:lnTo>
                    <a:pt x="0" y="1179871"/>
                  </a:lnTo>
                </a:path>
              </a:pathLst>
            </a:custGeom>
            <a:noFill/>
            <a:ln w="187325" cap="rnd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 bwMode="gray">
            <a:xfrm>
              <a:off x="4968209" y="4298008"/>
              <a:ext cx="0" cy="1179871"/>
            </a:xfrm>
            <a:custGeom>
              <a:avLst/>
              <a:gdLst>
                <a:gd name="connsiteX0" fmla="*/ 0 w 0"/>
                <a:gd name="connsiteY0" fmla="*/ 0 h 1179871"/>
                <a:gd name="connsiteX1" fmla="*/ 0 w 0"/>
                <a:gd name="connsiteY1" fmla="*/ 1179871 h 117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79871">
                  <a:moveTo>
                    <a:pt x="0" y="0"/>
                  </a:moveTo>
                  <a:lnTo>
                    <a:pt x="0" y="1179871"/>
                  </a:lnTo>
                </a:path>
              </a:pathLst>
            </a:custGeom>
            <a:noFill/>
            <a:ln w="6985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 bwMode="gray">
          <a:xfrm>
            <a:off x="5693229" y="4220516"/>
            <a:ext cx="1032387" cy="1002891"/>
            <a:chOff x="5693229" y="3973543"/>
            <a:chExt cx="1032387" cy="1002891"/>
          </a:xfrm>
        </p:grpSpPr>
        <p:sp>
          <p:nvSpPr>
            <p:cNvPr id="94" name="Freeform 93"/>
            <p:cNvSpPr/>
            <p:nvPr/>
          </p:nvSpPr>
          <p:spPr bwMode="gray">
            <a:xfrm>
              <a:off x="5693229" y="3973543"/>
              <a:ext cx="1032387" cy="1002891"/>
            </a:xfrm>
            <a:custGeom>
              <a:avLst/>
              <a:gdLst>
                <a:gd name="connsiteX0" fmla="*/ 0 w 1032387"/>
                <a:gd name="connsiteY0" fmla="*/ 0 h 1002891"/>
                <a:gd name="connsiteX1" fmla="*/ 0 w 1032387"/>
                <a:gd name="connsiteY1" fmla="*/ 1002891 h 1002891"/>
                <a:gd name="connsiteX2" fmla="*/ 1032387 w 1032387"/>
                <a:gd name="connsiteY2" fmla="*/ 1002891 h 100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2387" h="1002891">
                  <a:moveTo>
                    <a:pt x="0" y="0"/>
                  </a:moveTo>
                  <a:lnTo>
                    <a:pt x="0" y="1002891"/>
                  </a:lnTo>
                  <a:lnTo>
                    <a:pt x="1032387" y="1002891"/>
                  </a:lnTo>
                </a:path>
              </a:pathLst>
            </a:custGeom>
            <a:noFill/>
            <a:ln w="187325" cap="rnd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95" name="Freeform 94"/>
            <p:cNvSpPr/>
            <p:nvPr/>
          </p:nvSpPr>
          <p:spPr bwMode="gray">
            <a:xfrm>
              <a:off x="5693229" y="3973543"/>
              <a:ext cx="1032387" cy="1002891"/>
            </a:xfrm>
            <a:custGeom>
              <a:avLst/>
              <a:gdLst>
                <a:gd name="connsiteX0" fmla="*/ 0 w 1032387"/>
                <a:gd name="connsiteY0" fmla="*/ 0 h 1002891"/>
                <a:gd name="connsiteX1" fmla="*/ 0 w 1032387"/>
                <a:gd name="connsiteY1" fmla="*/ 1002891 h 1002891"/>
                <a:gd name="connsiteX2" fmla="*/ 1032387 w 1032387"/>
                <a:gd name="connsiteY2" fmla="*/ 1002891 h 100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2387" h="1002891">
                  <a:moveTo>
                    <a:pt x="0" y="0"/>
                  </a:moveTo>
                  <a:lnTo>
                    <a:pt x="0" y="1002891"/>
                  </a:lnTo>
                  <a:lnTo>
                    <a:pt x="1032387" y="1002891"/>
                  </a:lnTo>
                </a:path>
              </a:pathLst>
            </a:custGeom>
            <a:noFill/>
            <a:ln w="69850" cap="rnd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8374" b="8374"/>
          <a:stretch/>
        </p:blipFill>
        <p:spPr bwMode="gray">
          <a:xfrm>
            <a:off x="3739196" y="2818485"/>
            <a:ext cx="2143125" cy="1784186"/>
          </a:xfrm>
          <a:prstGeom prst="rect">
            <a:avLst/>
          </a:prstGeom>
          <a:solidFill>
            <a:schemeClr val="bg1"/>
          </a:solidFill>
          <a:ln w="41275">
            <a:solidFill>
              <a:srgbClr val="41719C"/>
            </a:solidFill>
          </a:ln>
        </p:spPr>
      </p:pic>
      <p:sp>
        <p:nvSpPr>
          <p:cNvPr id="97" name="TextBox 96"/>
          <p:cNvSpPr txBox="1"/>
          <p:nvPr/>
        </p:nvSpPr>
        <p:spPr bwMode="gray">
          <a:xfrm>
            <a:off x="8646538" y="2601119"/>
            <a:ext cx="3544111" cy="2036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4013" indent="-3540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Birth and Death Registration</a:t>
            </a:r>
          </a:p>
          <a:p>
            <a:pPr marL="354013" indent="-3540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Tax Services</a:t>
            </a:r>
          </a:p>
          <a:p>
            <a:pPr marL="354013" indent="-3540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RTO Services</a:t>
            </a:r>
          </a:p>
          <a:p>
            <a:pPr marL="354013" indent="-3540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Registration Services</a:t>
            </a:r>
            <a:endParaRPr lang="en-IN" sz="2400" dirty="0" err="1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8" name="Group 97"/>
          <p:cNvGrpSpPr/>
          <p:nvPr/>
        </p:nvGrpSpPr>
        <p:grpSpPr bwMode="gray">
          <a:xfrm>
            <a:off x="4604298" y="5637889"/>
            <a:ext cx="2968176" cy="762911"/>
            <a:chOff x="4604298" y="5390916"/>
            <a:chExt cx="2968176" cy="762911"/>
          </a:xfrm>
        </p:grpSpPr>
        <p:sp>
          <p:nvSpPr>
            <p:cNvPr id="99" name="TextBox 98"/>
            <p:cNvSpPr txBox="1"/>
            <p:nvPr/>
          </p:nvSpPr>
          <p:spPr bwMode="gray">
            <a:xfrm>
              <a:off x="5412474" y="5638800"/>
              <a:ext cx="21600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b="1" dirty="0">
                  <a:solidFill>
                    <a:srgbClr val="00FFFF"/>
                  </a:solidFill>
                  <a:latin typeface="+mj-lt"/>
                </a:rPr>
                <a:t>Education</a:t>
              </a:r>
              <a:endParaRPr lang="en-IN" sz="2400" b="1" dirty="0" err="1">
                <a:solidFill>
                  <a:srgbClr val="00FFFF"/>
                </a:solidFill>
                <a:latin typeface="+mj-lt"/>
              </a:endParaRPr>
            </a:p>
          </p:txBody>
        </p:sp>
        <p:grpSp>
          <p:nvGrpSpPr>
            <p:cNvPr id="100" name="Group 99"/>
            <p:cNvGrpSpPr/>
            <p:nvPr/>
          </p:nvGrpSpPr>
          <p:grpSpPr bwMode="gray">
            <a:xfrm>
              <a:off x="4604298" y="5390916"/>
              <a:ext cx="762911" cy="762911"/>
              <a:chOff x="4604298" y="5390916"/>
              <a:chExt cx="762911" cy="762911"/>
            </a:xfrm>
          </p:grpSpPr>
          <p:sp>
            <p:nvSpPr>
              <p:cNvPr id="101" name="Oval 100"/>
              <p:cNvSpPr/>
              <p:nvPr/>
            </p:nvSpPr>
            <p:spPr bwMode="gray">
              <a:xfrm>
                <a:off x="4604298" y="5390916"/>
                <a:ext cx="762911" cy="762911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IN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" name="Graphic 52" descr="Books">
                <a:extLst>
                  <a:ext uri="{FF2B5EF4-FFF2-40B4-BE49-F238E27FC236}">
                    <a16:creationId xmlns:a16="http://schemas.microsoft.com/office/drawing/2014/main" id="{726C1D5E-64B6-44FF-948F-053375822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 bwMode="gray">
              <a:xfrm>
                <a:off x="4673719" y="5512251"/>
                <a:ext cx="581045" cy="581045"/>
              </a:xfrm>
              <a:prstGeom prst="rect">
                <a:avLst/>
              </a:prstGeom>
            </p:spPr>
          </p:pic>
        </p:grpSp>
      </p:grpSp>
      <p:grpSp>
        <p:nvGrpSpPr>
          <p:cNvPr id="103" name="Group 102"/>
          <p:cNvGrpSpPr/>
          <p:nvPr/>
        </p:nvGrpSpPr>
        <p:grpSpPr bwMode="gray">
          <a:xfrm>
            <a:off x="6557397" y="4845816"/>
            <a:ext cx="2946743" cy="762911"/>
            <a:chOff x="6557397" y="4598843"/>
            <a:chExt cx="2946743" cy="762911"/>
          </a:xfrm>
        </p:grpSpPr>
        <p:sp>
          <p:nvSpPr>
            <p:cNvPr id="104" name="TextBox 103"/>
            <p:cNvSpPr txBox="1"/>
            <p:nvPr/>
          </p:nvSpPr>
          <p:spPr bwMode="gray">
            <a:xfrm>
              <a:off x="7344140" y="4657110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FFFF"/>
                  </a:solidFill>
                  <a:latin typeface="+mj-lt"/>
                </a:rPr>
                <a:t>Farming</a:t>
              </a:r>
              <a:endParaRPr lang="en-IN" sz="2400" b="1" dirty="0" err="1">
                <a:solidFill>
                  <a:srgbClr val="00FFFF"/>
                </a:solidFill>
                <a:latin typeface="+mj-lt"/>
              </a:endParaRPr>
            </a:p>
          </p:txBody>
        </p:sp>
        <p:grpSp>
          <p:nvGrpSpPr>
            <p:cNvPr id="105" name="Group 104"/>
            <p:cNvGrpSpPr/>
            <p:nvPr/>
          </p:nvGrpSpPr>
          <p:grpSpPr bwMode="gray">
            <a:xfrm>
              <a:off x="6557397" y="4598843"/>
              <a:ext cx="762911" cy="762911"/>
              <a:chOff x="6557397" y="4598843"/>
              <a:chExt cx="762911" cy="762911"/>
            </a:xfrm>
          </p:grpSpPr>
          <p:sp>
            <p:nvSpPr>
              <p:cNvPr id="106" name="Oval 105"/>
              <p:cNvSpPr/>
              <p:nvPr/>
            </p:nvSpPr>
            <p:spPr bwMode="gray">
              <a:xfrm>
                <a:off x="6557397" y="4598843"/>
                <a:ext cx="762911" cy="762911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bg1"/>
                  </a:solidFill>
                </a:endParaRPr>
              </a:p>
            </p:txBody>
          </p:sp>
          <p:pic>
            <p:nvPicPr>
              <p:cNvPr id="107" name="Graphic 28" descr="Plant">
                <a:extLst>
                  <a:ext uri="{FF2B5EF4-FFF2-40B4-BE49-F238E27FC236}">
                    <a16:creationId xmlns:a16="http://schemas.microsoft.com/office/drawing/2014/main" id="{B9DA9963-0A97-414E-8251-B191BA3E0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 bwMode="gray">
              <a:xfrm>
                <a:off x="6616389" y="4696212"/>
                <a:ext cx="625068" cy="625068"/>
              </a:xfrm>
              <a:prstGeom prst="rect">
                <a:avLst/>
              </a:prstGeom>
            </p:spPr>
          </p:pic>
        </p:grpSp>
      </p:grpSp>
      <p:grpSp>
        <p:nvGrpSpPr>
          <p:cNvPr id="108" name="Group 107"/>
          <p:cNvGrpSpPr/>
          <p:nvPr/>
        </p:nvGrpSpPr>
        <p:grpSpPr bwMode="gray">
          <a:xfrm>
            <a:off x="191344" y="3732255"/>
            <a:ext cx="2556000" cy="1221675"/>
            <a:chOff x="191344" y="3485282"/>
            <a:chExt cx="2556000" cy="1221675"/>
          </a:xfrm>
        </p:grpSpPr>
        <p:sp>
          <p:nvSpPr>
            <p:cNvPr id="109" name="TextBox 108"/>
            <p:cNvSpPr txBox="1"/>
            <p:nvPr/>
          </p:nvSpPr>
          <p:spPr bwMode="gray">
            <a:xfrm>
              <a:off x="191344" y="3485282"/>
              <a:ext cx="25560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FFFF"/>
                  </a:solidFill>
                  <a:latin typeface="+mj-lt"/>
                </a:rPr>
                <a:t>Transportation</a:t>
              </a:r>
              <a:endParaRPr lang="en-IN" sz="2400" b="1" dirty="0" err="1">
                <a:solidFill>
                  <a:srgbClr val="00FFFF"/>
                </a:solidFill>
                <a:latin typeface="+mj-lt"/>
              </a:endParaRPr>
            </a:p>
          </p:txBody>
        </p:sp>
        <p:grpSp>
          <p:nvGrpSpPr>
            <p:cNvPr id="110" name="Group 109"/>
            <p:cNvGrpSpPr/>
            <p:nvPr/>
          </p:nvGrpSpPr>
          <p:grpSpPr bwMode="gray">
            <a:xfrm>
              <a:off x="1109077" y="3944046"/>
              <a:ext cx="762911" cy="762911"/>
              <a:chOff x="1109077" y="3944046"/>
              <a:chExt cx="762911" cy="762911"/>
            </a:xfrm>
          </p:grpSpPr>
          <p:sp>
            <p:nvSpPr>
              <p:cNvPr id="111" name="Oval 110"/>
              <p:cNvSpPr/>
              <p:nvPr/>
            </p:nvSpPr>
            <p:spPr bwMode="gray">
              <a:xfrm>
                <a:off x="1109077" y="3944046"/>
                <a:ext cx="762911" cy="762911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IN">
                  <a:solidFill>
                    <a:schemeClr val="bg1"/>
                  </a:solidFill>
                </a:endParaRPr>
              </a:p>
            </p:txBody>
          </p:sp>
          <p:pic>
            <p:nvPicPr>
              <p:cNvPr id="112" name="Graphic 14" descr="Train">
                <a:extLst>
                  <a:ext uri="{FF2B5EF4-FFF2-40B4-BE49-F238E27FC236}">
                    <a16:creationId xmlns:a16="http://schemas.microsoft.com/office/drawing/2014/main" id="{B49FFA94-041A-4BBD-B8E2-ACE904A93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 bwMode="gray">
              <a:xfrm>
                <a:off x="1203280" y="4021127"/>
                <a:ext cx="586988" cy="586988"/>
              </a:xfrm>
              <a:prstGeom prst="rect">
                <a:avLst/>
              </a:prstGeom>
            </p:spPr>
          </p:pic>
        </p:grpSp>
      </p:grpSp>
      <p:grpSp>
        <p:nvGrpSpPr>
          <p:cNvPr id="113" name="Group 112"/>
          <p:cNvGrpSpPr/>
          <p:nvPr/>
        </p:nvGrpSpPr>
        <p:grpSpPr bwMode="gray">
          <a:xfrm>
            <a:off x="5890419" y="1477841"/>
            <a:ext cx="3329781" cy="815388"/>
            <a:chOff x="5890419" y="1230868"/>
            <a:chExt cx="3329781" cy="815388"/>
          </a:xfrm>
        </p:grpSpPr>
        <p:sp>
          <p:nvSpPr>
            <p:cNvPr id="114" name="TextBox 113"/>
            <p:cNvSpPr txBox="1"/>
            <p:nvPr/>
          </p:nvSpPr>
          <p:spPr bwMode="gray">
            <a:xfrm>
              <a:off x="6675445" y="1230868"/>
              <a:ext cx="254475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b="1" dirty="0">
                  <a:solidFill>
                    <a:srgbClr val="00FFFF"/>
                  </a:solidFill>
                  <a:latin typeface="+mj-lt"/>
                </a:rPr>
                <a:t>Manufacturing</a:t>
              </a:r>
              <a:endParaRPr lang="en-IN" sz="2400" b="1" dirty="0" err="1">
                <a:solidFill>
                  <a:srgbClr val="00FFFF"/>
                </a:solidFill>
                <a:latin typeface="+mj-lt"/>
              </a:endParaRPr>
            </a:p>
          </p:txBody>
        </p:sp>
        <p:grpSp>
          <p:nvGrpSpPr>
            <p:cNvPr id="115" name="Group 114"/>
            <p:cNvGrpSpPr/>
            <p:nvPr/>
          </p:nvGrpSpPr>
          <p:grpSpPr bwMode="gray">
            <a:xfrm>
              <a:off x="5890419" y="1283345"/>
              <a:ext cx="762911" cy="762911"/>
              <a:chOff x="5890419" y="1283345"/>
              <a:chExt cx="762911" cy="762911"/>
            </a:xfrm>
          </p:grpSpPr>
          <p:sp>
            <p:nvSpPr>
              <p:cNvPr id="116" name="Oval 115"/>
              <p:cNvSpPr/>
              <p:nvPr/>
            </p:nvSpPr>
            <p:spPr bwMode="gray">
              <a:xfrm>
                <a:off x="5890419" y="1283345"/>
                <a:ext cx="762911" cy="762911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IN">
                  <a:solidFill>
                    <a:schemeClr val="bg1"/>
                  </a:solidFill>
                </a:endParaRPr>
              </a:p>
            </p:txBody>
          </p:sp>
          <p:pic>
            <p:nvPicPr>
              <p:cNvPr id="117" name="Graphic 36" descr="Factory">
                <a:extLst>
                  <a:ext uri="{FF2B5EF4-FFF2-40B4-BE49-F238E27FC236}">
                    <a16:creationId xmlns:a16="http://schemas.microsoft.com/office/drawing/2014/main" id="{88CF7F36-E866-4732-8F24-6B132CAB5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 bwMode="gray">
              <a:xfrm>
                <a:off x="5995294" y="1357310"/>
                <a:ext cx="594408" cy="594408"/>
              </a:xfrm>
              <a:prstGeom prst="rect">
                <a:avLst/>
              </a:prstGeom>
            </p:spPr>
          </p:pic>
        </p:grpSp>
      </p:grpSp>
      <p:grpSp>
        <p:nvGrpSpPr>
          <p:cNvPr id="118" name="Group 117"/>
          <p:cNvGrpSpPr/>
          <p:nvPr/>
        </p:nvGrpSpPr>
        <p:grpSpPr bwMode="gray">
          <a:xfrm>
            <a:off x="436645" y="5480690"/>
            <a:ext cx="3058552" cy="762911"/>
            <a:chOff x="436645" y="5233717"/>
            <a:chExt cx="3058552" cy="762911"/>
          </a:xfrm>
        </p:grpSpPr>
        <p:sp>
          <p:nvSpPr>
            <p:cNvPr id="119" name="TextBox 118"/>
            <p:cNvSpPr txBox="1"/>
            <p:nvPr/>
          </p:nvSpPr>
          <p:spPr bwMode="gray">
            <a:xfrm>
              <a:off x="436645" y="5415607"/>
              <a:ext cx="21600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rgbClr val="00FFFF"/>
                  </a:solidFill>
                  <a:latin typeface="+mj-lt"/>
                </a:rPr>
                <a:t>Health Care</a:t>
              </a:r>
              <a:endParaRPr lang="en-IN" sz="2400" b="1" dirty="0" err="1">
                <a:solidFill>
                  <a:srgbClr val="00FFFF"/>
                </a:solidFill>
                <a:latin typeface="+mj-lt"/>
              </a:endParaRPr>
            </a:p>
          </p:txBody>
        </p:sp>
        <p:grpSp>
          <p:nvGrpSpPr>
            <p:cNvPr id="120" name="Group 119"/>
            <p:cNvGrpSpPr/>
            <p:nvPr/>
          </p:nvGrpSpPr>
          <p:grpSpPr bwMode="gray">
            <a:xfrm>
              <a:off x="2732286" y="5233717"/>
              <a:ext cx="762911" cy="762911"/>
              <a:chOff x="2732286" y="5233717"/>
              <a:chExt cx="762911" cy="762911"/>
            </a:xfrm>
          </p:grpSpPr>
          <p:sp>
            <p:nvSpPr>
              <p:cNvPr id="121" name="Oval 120"/>
              <p:cNvSpPr/>
              <p:nvPr/>
            </p:nvSpPr>
            <p:spPr bwMode="gray">
              <a:xfrm>
                <a:off x="2732286" y="5233717"/>
                <a:ext cx="762911" cy="762911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IN">
                  <a:solidFill>
                    <a:schemeClr val="bg1"/>
                  </a:solidFill>
                </a:endParaRPr>
              </a:p>
            </p:txBody>
          </p:sp>
          <p:pic>
            <p:nvPicPr>
              <p:cNvPr id="122" name="Graphic 34" descr="Medical">
                <a:extLst>
                  <a:ext uri="{FF2B5EF4-FFF2-40B4-BE49-F238E27FC236}">
                    <a16:creationId xmlns:a16="http://schemas.microsoft.com/office/drawing/2014/main" id="{BF867E11-77F6-43DC-9C66-DFB9DFDAD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 bwMode="gray">
              <a:xfrm>
                <a:off x="2757636" y="5259067"/>
                <a:ext cx="712210" cy="712210"/>
              </a:xfrm>
              <a:prstGeom prst="rect">
                <a:avLst/>
              </a:prstGeom>
            </p:spPr>
          </p:pic>
        </p:grpSp>
      </p:grpSp>
      <p:grpSp>
        <p:nvGrpSpPr>
          <p:cNvPr id="123" name="Group 122"/>
          <p:cNvGrpSpPr/>
          <p:nvPr/>
        </p:nvGrpSpPr>
        <p:grpSpPr bwMode="gray">
          <a:xfrm>
            <a:off x="685800" y="1951268"/>
            <a:ext cx="1893064" cy="762911"/>
            <a:chOff x="685800" y="1704295"/>
            <a:chExt cx="1893064" cy="762911"/>
          </a:xfrm>
        </p:grpSpPr>
        <p:sp>
          <p:nvSpPr>
            <p:cNvPr id="124" name="TextBox 123"/>
            <p:cNvSpPr txBox="1"/>
            <p:nvPr/>
          </p:nvSpPr>
          <p:spPr bwMode="gray">
            <a:xfrm>
              <a:off x="685800" y="1887336"/>
              <a:ext cx="105388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FFFF"/>
                  </a:solidFill>
                  <a:latin typeface="+mj-lt"/>
                </a:rPr>
                <a:t>Retail</a:t>
              </a:r>
              <a:endParaRPr lang="en-IN" sz="2400" b="1" dirty="0" err="1">
                <a:solidFill>
                  <a:srgbClr val="00FFFF"/>
                </a:solidFill>
                <a:latin typeface="+mj-lt"/>
              </a:endParaRPr>
            </a:p>
          </p:txBody>
        </p:sp>
        <p:grpSp>
          <p:nvGrpSpPr>
            <p:cNvPr id="125" name="Group 124"/>
            <p:cNvGrpSpPr/>
            <p:nvPr/>
          </p:nvGrpSpPr>
          <p:grpSpPr bwMode="gray">
            <a:xfrm>
              <a:off x="1815953" y="1704295"/>
              <a:ext cx="762911" cy="762911"/>
              <a:chOff x="1815953" y="1704295"/>
              <a:chExt cx="762911" cy="762911"/>
            </a:xfrm>
          </p:grpSpPr>
          <p:sp>
            <p:nvSpPr>
              <p:cNvPr id="126" name="Oval 125"/>
              <p:cNvSpPr/>
              <p:nvPr/>
            </p:nvSpPr>
            <p:spPr bwMode="gray">
              <a:xfrm>
                <a:off x="1815953" y="1704295"/>
                <a:ext cx="762911" cy="762911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IN">
                  <a:solidFill>
                    <a:schemeClr val="bg1"/>
                  </a:solidFill>
                </a:endParaRPr>
              </a:p>
            </p:txBody>
          </p:sp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1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 bwMode="gray">
              <a:xfrm>
                <a:off x="1956391" y="1839410"/>
                <a:ext cx="484390" cy="484390"/>
              </a:xfrm>
              <a:prstGeom prst="rect">
                <a:avLst/>
              </a:prstGeom>
            </p:spPr>
          </p:pic>
        </p:grpSp>
      </p:grpSp>
      <p:grpSp>
        <p:nvGrpSpPr>
          <p:cNvPr id="128" name="Group 127"/>
          <p:cNvGrpSpPr/>
          <p:nvPr/>
        </p:nvGrpSpPr>
        <p:grpSpPr bwMode="gray">
          <a:xfrm>
            <a:off x="7247023" y="2103531"/>
            <a:ext cx="3801530" cy="1525720"/>
            <a:chOff x="7247023" y="1856558"/>
            <a:chExt cx="3801530" cy="1525720"/>
          </a:xfrm>
        </p:grpSpPr>
        <p:sp>
          <p:nvSpPr>
            <p:cNvPr id="129" name="TextBox 128"/>
            <p:cNvSpPr txBox="1"/>
            <p:nvPr/>
          </p:nvSpPr>
          <p:spPr bwMode="gray">
            <a:xfrm>
              <a:off x="8528553" y="1856558"/>
              <a:ext cx="25200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FFFF"/>
                  </a:solidFill>
                  <a:latin typeface="+mj-lt"/>
                </a:rPr>
                <a:t>Government</a:t>
              </a:r>
              <a:endParaRPr lang="en-IN" sz="2800" b="1" dirty="0" err="1">
                <a:solidFill>
                  <a:srgbClr val="00FFFF"/>
                </a:solidFill>
                <a:latin typeface="+mj-lt"/>
              </a:endParaRPr>
            </a:p>
          </p:txBody>
        </p:sp>
        <p:grpSp>
          <p:nvGrpSpPr>
            <p:cNvPr id="130" name="Group 129"/>
            <p:cNvGrpSpPr/>
            <p:nvPr/>
          </p:nvGrpSpPr>
          <p:grpSpPr bwMode="gray">
            <a:xfrm>
              <a:off x="7247023" y="2012400"/>
              <a:ext cx="1369878" cy="1369878"/>
              <a:chOff x="7247023" y="2012400"/>
              <a:chExt cx="1369878" cy="1369878"/>
            </a:xfrm>
          </p:grpSpPr>
          <p:sp>
            <p:nvSpPr>
              <p:cNvPr id="131" name="Oval 130"/>
              <p:cNvSpPr/>
              <p:nvPr/>
            </p:nvSpPr>
            <p:spPr bwMode="gray">
              <a:xfrm>
                <a:off x="7247023" y="2012400"/>
                <a:ext cx="1369878" cy="1369878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IN">
                  <a:solidFill>
                    <a:schemeClr val="bg1"/>
                  </a:solidFill>
                </a:endParaRPr>
              </a:p>
            </p:txBody>
          </p:sp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1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 bwMode="gray">
              <a:xfrm>
                <a:off x="7370936" y="2085643"/>
                <a:ext cx="1152749" cy="1154556"/>
              </a:xfrm>
              <a:prstGeom prst="rect">
                <a:avLst/>
              </a:prstGeom>
            </p:spPr>
          </p:pic>
        </p:grpSp>
      </p:grpSp>
      <p:grpSp>
        <p:nvGrpSpPr>
          <p:cNvPr id="133" name="Group 132"/>
          <p:cNvGrpSpPr/>
          <p:nvPr/>
        </p:nvGrpSpPr>
        <p:grpSpPr bwMode="gray">
          <a:xfrm>
            <a:off x="2596645" y="1011677"/>
            <a:ext cx="2421320" cy="834919"/>
            <a:chOff x="2596645" y="764704"/>
            <a:chExt cx="2421320" cy="834919"/>
          </a:xfrm>
        </p:grpSpPr>
        <p:sp>
          <p:nvSpPr>
            <p:cNvPr id="134" name="TextBox 133"/>
            <p:cNvSpPr txBox="1"/>
            <p:nvPr/>
          </p:nvSpPr>
          <p:spPr bwMode="gray">
            <a:xfrm>
              <a:off x="2596645" y="764704"/>
              <a:ext cx="1728264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FFFF"/>
                  </a:solidFill>
                  <a:latin typeface="+mj-lt"/>
                </a:rPr>
                <a:t>Financial Services</a:t>
              </a:r>
              <a:endParaRPr lang="en-IN" sz="2400" b="1" dirty="0" err="1">
                <a:solidFill>
                  <a:srgbClr val="00FFFF"/>
                </a:solidFill>
                <a:latin typeface="+mj-lt"/>
              </a:endParaRPr>
            </a:p>
          </p:txBody>
        </p:sp>
        <p:grpSp>
          <p:nvGrpSpPr>
            <p:cNvPr id="135" name="Group 134"/>
            <p:cNvGrpSpPr/>
            <p:nvPr/>
          </p:nvGrpSpPr>
          <p:grpSpPr bwMode="gray">
            <a:xfrm>
              <a:off x="4255054" y="836712"/>
              <a:ext cx="762911" cy="762911"/>
              <a:chOff x="4255054" y="836712"/>
              <a:chExt cx="762911" cy="762911"/>
            </a:xfrm>
          </p:grpSpPr>
          <p:sp>
            <p:nvSpPr>
              <p:cNvPr id="136" name="Oval 135"/>
              <p:cNvSpPr/>
              <p:nvPr/>
            </p:nvSpPr>
            <p:spPr bwMode="gray">
              <a:xfrm>
                <a:off x="4255054" y="836712"/>
                <a:ext cx="762911" cy="762911"/>
              </a:xfrm>
              <a:prstGeom prst="ellipse">
                <a:avLst/>
              </a:prstGeom>
              <a:solidFill>
                <a:schemeClr val="bg1"/>
              </a:solidFill>
              <a:ln w="41275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IN">
                  <a:solidFill>
                    <a:schemeClr val="bg1"/>
                  </a:solidFill>
                </a:endParaRPr>
              </a:p>
            </p:txBody>
          </p:sp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 bwMode="gray">
              <a:xfrm>
                <a:off x="4379020" y="961524"/>
                <a:ext cx="516721" cy="5271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504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gray">
          <a:xfrm>
            <a:off x="1371600" y="1600200"/>
            <a:ext cx="2590800" cy="2514600"/>
          </a:xfrm>
          <a:prstGeom prst="roundRect">
            <a:avLst>
              <a:gd name="adj" fmla="val 262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ounded Rectangle 120"/>
          <p:cNvSpPr/>
          <p:nvPr/>
        </p:nvSpPr>
        <p:spPr bwMode="gray">
          <a:xfrm>
            <a:off x="4800600" y="1600200"/>
            <a:ext cx="2590800" cy="2514600"/>
          </a:xfrm>
          <a:prstGeom prst="roundRect">
            <a:avLst>
              <a:gd name="adj" fmla="val 262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ounded Rectangle 121"/>
          <p:cNvSpPr/>
          <p:nvPr/>
        </p:nvSpPr>
        <p:spPr bwMode="gray">
          <a:xfrm>
            <a:off x="8229600" y="1600200"/>
            <a:ext cx="2590800" cy="2514600"/>
          </a:xfrm>
          <a:prstGeom prst="roundRect">
            <a:avLst>
              <a:gd name="adj" fmla="val 262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 bwMode="gray">
          <a:xfrm>
            <a:off x="1308225" y="4191000"/>
            <a:ext cx="2717549" cy="1457698"/>
          </a:xfrm>
          <a:prstGeom prst="rect">
            <a:avLst/>
          </a:prstGeom>
          <a:gradFill flip="none" rotWithShape="1">
            <a:gsLst>
              <a:gs pos="0">
                <a:srgbClr val="00FFFF">
                  <a:alpha val="8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lIns="36000" tIns="36000" rIns="36000" bIns="36000" anchor="ctr"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Rural artisans or home </a:t>
            </a:r>
            <a:r>
              <a:rPr lang="en-US" dirty="0" smtClean="0">
                <a:solidFill>
                  <a:srgbClr val="002060"/>
                </a:solidFill>
              </a:rPr>
              <a:t>bakers </a:t>
            </a:r>
            <a:r>
              <a:rPr lang="en-US" dirty="0">
                <a:solidFill>
                  <a:srgbClr val="002060"/>
                </a:solidFill>
              </a:rPr>
              <a:t>using their FB or Instagram </a:t>
            </a:r>
            <a:r>
              <a:rPr lang="en-US" dirty="0" smtClean="0">
                <a:solidFill>
                  <a:srgbClr val="002060"/>
                </a:solidFill>
              </a:rPr>
              <a:t>accounts to </a:t>
            </a:r>
            <a:r>
              <a:rPr lang="en-US" dirty="0">
                <a:solidFill>
                  <a:srgbClr val="002060"/>
                </a:solidFill>
              </a:rPr>
              <a:t>promote their products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24" name="Rectangle 123"/>
          <p:cNvSpPr/>
          <p:nvPr/>
        </p:nvSpPr>
        <p:spPr bwMode="gray">
          <a:xfrm>
            <a:off x="4737225" y="4190999"/>
            <a:ext cx="2717549" cy="1458000"/>
          </a:xfrm>
          <a:prstGeom prst="rect">
            <a:avLst/>
          </a:prstGeom>
          <a:gradFill flip="none" rotWithShape="1">
            <a:gsLst>
              <a:gs pos="0">
                <a:srgbClr val="00FFFF">
                  <a:alpha val="8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lIns="36000" tIns="36000" rIns="36000" bIns="36000" anchor="ctr"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 </a:t>
            </a:r>
            <a:r>
              <a:rPr lang="en-US" dirty="0" smtClean="0">
                <a:solidFill>
                  <a:srgbClr val="002060"/>
                </a:solidFill>
              </a:rPr>
              <a:t>taxi driver </a:t>
            </a:r>
            <a:r>
              <a:rPr lang="en-US" dirty="0">
                <a:solidFill>
                  <a:srgbClr val="002060"/>
                </a:solidFill>
              </a:rPr>
              <a:t>using </a:t>
            </a:r>
            <a:r>
              <a:rPr lang="en-US" dirty="0" smtClean="0">
                <a:solidFill>
                  <a:srgbClr val="002060"/>
                </a:solidFill>
              </a:rPr>
              <a:t>a cab-hailing platform </a:t>
            </a:r>
            <a:r>
              <a:rPr lang="en-US" dirty="0">
                <a:solidFill>
                  <a:srgbClr val="002060"/>
                </a:solidFill>
              </a:rPr>
              <a:t>or a seller using any ecommerce platform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25" name="Rectangle 124"/>
          <p:cNvSpPr/>
          <p:nvPr/>
        </p:nvSpPr>
        <p:spPr bwMode="gray">
          <a:xfrm>
            <a:off x="8166225" y="4190999"/>
            <a:ext cx="2717549" cy="1458000"/>
          </a:xfrm>
          <a:prstGeom prst="rect">
            <a:avLst/>
          </a:prstGeom>
          <a:gradFill flip="none" rotWithShape="1">
            <a:gsLst>
              <a:gs pos="0">
                <a:srgbClr val="00FFFF">
                  <a:alpha val="8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lIns="36000" tIns="36000" rIns="36000" bIns="36000" anchor="ctr">
            <a:no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Small hotels, service </a:t>
            </a:r>
            <a:r>
              <a:rPr lang="en-US" dirty="0" smtClean="0">
                <a:solidFill>
                  <a:srgbClr val="002060"/>
                </a:solidFill>
              </a:rPr>
              <a:t>apartment </a:t>
            </a:r>
            <a:r>
              <a:rPr lang="en-US" dirty="0">
                <a:solidFill>
                  <a:srgbClr val="002060"/>
                </a:solidFill>
              </a:rPr>
              <a:t>owners leapfrog their visibility via OYO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 bwMode="gray">
          <a:xfrm>
            <a:off x="228600" y="253425"/>
            <a:ext cx="1150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Partnering to start or stay in the game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127" name="Rectangle 126"/>
          <p:cNvSpPr/>
          <p:nvPr/>
        </p:nvSpPr>
        <p:spPr bwMode="gray">
          <a:xfrm>
            <a:off x="228600" y="5791200"/>
            <a:ext cx="1150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Digital platforms are empowering entrepreneurs </a:t>
            </a:r>
            <a:r>
              <a:rPr lang="en-GB" dirty="0" smtClean="0">
                <a:solidFill>
                  <a:srgbClr val="002060"/>
                </a:solidFill>
              </a:rPr>
              <a:t>with</a:t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dirty="0" smtClean="0">
                <a:solidFill>
                  <a:srgbClr val="002060"/>
                </a:solidFill>
              </a:rPr>
              <a:t>access </a:t>
            </a:r>
            <a:r>
              <a:rPr lang="en-GB" dirty="0">
                <a:solidFill>
                  <a:srgbClr val="002060"/>
                </a:solidFill>
              </a:rPr>
              <a:t>to </a:t>
            </a:r>
            <a:r>
              <a:rPr lang="en-GB" dirty="0" smtClean="0">
                <a:solidFill>
                  <a:srgbClr val="002060"/>
                </a:solidFill>
              </a:rPr>
              <a:t>market, marketing </a:t>
            </a:r>
            <a:r>
              <a:rPr lang="en-GB" dirty="0">
                <a:solidFill>
                  <a:srgbClr val="002060"/>
                </a:solidFill>
              </a:rPr>
              <a:t>and finance </a:t>
            </a:r>
            <a:r>
              <a:rPr lang="en-GB" dirty="0" smtClean="0">
                <a:solidFill>
                  <a:srgbClr val="002060"/>
                </a:solidFill>
              </a:rPr>
              <a:t>using </a:t>
            </a:r>
            <a:r>
              <a:rPr lang="en-US" dirty="0" smtClean="0">
                <a:solidFill>
                  <a:srgbClr val="002060"/>
                </a:solidFill>
              </a:rPr>
              <a:t>plug </a:t>
            </a:r>
            <a:r>
              <a:rPr lang="en-US" dirty="0">
                <a:solidFill>
                  <a:srgbClr val="002060"/>
                </a:solidFill>
              </a:rPr>
              <a:t>and play digital tools</a:t>
            </a:r>
            <a:endParaRPr lang="en-GB" dirty="0">
              <a:solidFill>
                <a:srgbClr val="00206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 bwMode="gray">
          <a:xfrm>
            <a:off x="1509502" y="1894306"/>
            <a:ext cx="2314996" cy="1926388"/>
            <a:chOff x="1509502" y="1894306"/>
            <a:chExt cx="2314996" cy="1926388"/>
          </a:xfrm>
        </p:grpSpPr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7" r="9655"/>
            <a:stretch/>
          </p:blipFill>
          <p:spPr bwMode="gray">
            <a:xfrm>
              <a:off x="2327106" y="1894306"/>
              <a:ext cx="1497392" cy="1926388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 bwMode="gray">
            <a:xfrm>
              <a:off x="1509502" y="1894306"/>
              <a:ext cx="818768" cy="1926388"/>
              <a:chOff x="2133600" y="3861048"/>
              <a:chExt cx="1291642" cy="3038958"/>
            </a:xfrm>
          </p:grpSpPr>
          <p:pic>
            <p:nvPicPr>
              <p:cNvPr id="130" name="Picture 12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98" r="17877"/>
              <a:stretch/>
            </p:blipFill>
            <p:spPr bwMode="gray">
              <a:xfrm>
                <a:off x="2133600" y="3861048"/>
                <a:ext cx="1291642" cy="3038958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09" t="81906" r="43197"/>
              <a:stretch/>
            </p:blipFill>
            <p:spPr bwMode="gray">
              <a:xfrm>
                <a:off x="2133600" y="5791200"/>
                <a:ext cx="1291642" cy="549889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/>
            <p:cNvCxnSpPr/>
            <p:nvPr/>
          </p:nvCxnSpPr>
          <p:spPr bwMode="gray">
            <a:xfrm>
              <a:off x="2327688" y="1894306"/>
              <a:ext cx="0" cy="1926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Picture 2" descr="C:\Users\gr_jananigunathiviya\Desktop\Driver-Device2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/>
          <a:stretch/>
        </p:blipFill>
        <p:spPr bwMode="gray">
          <a:xfrm>
            <a:off x="5256256" y="1772305"/>
            <a:ext cx="1679488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C:\Users\gr_jananigunathiviya\Desktop\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08141" y="2019856"/>
            <a:ext cx="2233718" cy="16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gr_jananigunathiviya\Desktop\flipkart_logo_detai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7" y="3021067"/>
            <a:ext cx="1800226" cy="5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41" y="3645880"/>
            <a:ext cx="1259918" cy="44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0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gray">
          <a:xfrm>
            <a:off x="-3757" y="0"/>
            <a:ext cx="12199515" cy="6860243"/>
            <a:chOff x="-3757" y="0"/>
            <a:chExt cx="12199515" cy="686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0" y="1121"/>
              <a:ext cx="12192000" cy="685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gray">
            <a:xfrm>
              <a:off x="-3757" y="0"/>
              <a:ext cx="12199515" cy="686024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45000"/>
                    <a:lumMod val="20000"/>
                  </a:schemeClr>
                </a:gs>
                <a:gs pos="83000">
                  <a:schemeClr val="bg1">
                    <a:alpha val="30000"/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88165BF-8050-44AF-AD40-48A316D36CFC}"/>
              </a:ext>
            </a:extLst>
          </p:cNvPr>
          <p:cNvSpPr/>
          <p:nvPr/>
        </p:nvSpPr>
        <p:spPr bwMode="gray">
          <a:xfrm>
            <a:off x="828675" y="1219200"/>
            <a:ext cx="10534650" cy="1580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IN" sz="3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Digital is helping enterprises and entrepreneurs completely reset and redefine service benchmarks</a:t>
            </a:r>
            <a:endParaRPr lang="en-IN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165BF-8050-44AF-AD40-48A316D36CFC}"/>
              </a:ext>
            </a:extLst>
          </p:cNvPr>
          <p:cNvSpPr/>
          <p:nvPr/>
        </p:nvSpPr>
        <p:spPr bwMode="gray">
          <a:xfrm>
            <a:off x="828675" y="3869537"/>
            <a:ext cx="10534650" cy="10072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Service </a:t>
            </a:r>
            <a:r>
              <a:rPr lang="en-US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benchmarks</a:t>
            </a:r>
            <a:br>
              <a:rPr lang="en-US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n-US" sz="3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set by other </a:t>
            </a:r>
            <a:r>
              <a:rPr lang="en-US" sz="3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industries</a:t>
            </a:r>
            <a:endParaRPr lang="en-IN" sz="32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1"/>
          <p:cNvGrpSpPr/>
          <p:nvPr/>
        </p:nvGrpSpPr>
        <p:grpSpPr>
          <a:xfrm>
            <a:off x="-3757" y="0"/>
            <a:ext cx="12199515" cy="6860243"/>
            <a:chOff x="-3757" y="0"/>
            <a:chExt cx="12199515" cy="6860243"/>
          </a:xfrm>
        </p:grpSpPr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1"/>
              <a:ext cx="12192000" cy="6858000"/>
            </a:xfrm>
            <a:prstGeom prst="rect">
              <a:avLst/>
            </a:prstGeom>
          </p:spPr>
        </p:pic>
        <p:sp>
          <p:nvSpPr>
            <p:cNvPr id="254" name="Rectangle 253"/>
            <p:cNvSpPr/>
            <p:nvPr/>
          </p:nvSpPr>
          <p:spPr>
            <a:xfrm>
              <a:off x="-3757" y="0"/>
              <a:ext cx="12199515" cy="686024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  <a:alpha val="50000"/>
                  </a:schemeClr>
                </a:gs>
                <a:gs pos="83000">
                  <a:schemeClr val="bg1">
                    <a:lumMod val="85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2" name="Freeform 31"/>
          <p:cNvSpPr>
            <a:spLocks noChangeAspect="1"/>
          </p:cNvSpPr>
          <p:nvPr/>
        </p:nvSpPr>
        <p:spPr>
          <a:xfrm>
            <a:off x="4095473" y="851460"/>
            <a:ext cx="4856799" cy="5317262"/>
          </a:xfrm>
          <a:custGeom>
            <a:avLst/>
            <a:gdLst>
              <a:gd name="connsiteX0" fmla="*/ 1460500 w 5626100"/>
              <a:gd name="connsiteY0" fmla="*/ 1054100 h 6159500"/>
              <a:gd name="connsiteX1" fmla="*/ 1130300 w 5626100"/>
              <a:gd name="connsiteY1" fmla="*/ 901700 h 6159500"/>
              <a:gd name="connsiteX2" fmla="*/ 1079500 w 5626100"/>
              <a:gd name="connsiteY2" fmla="*/ 558800 h 6159500"/>
              <a:gd name="connsiteX3" fmla="*/ 1193800 w 5626100"/>
              <a:gd name="connsiteY3" fmla="*/ 469900 h 6159500"/>
              <a:gd name="connsiteX4" fmla="*/ 1143000 w 5626100"/>
              <a:gd name="connsiteY4" fmla="*/ 355600 h 6159500"/>
              <a:gd name="connsiteX5" fmla="*/ 1143000 w 5626100"/>
              <a:gd name="connsiteY5" fmla="*/ 241300 h 6159500"/>
              <a:gd name="connsiteX6" fmla="*/ 977900 w 5626100"/>
              <a:gd name="connsiteY6" fmla="*/ 215900 h 6159500"/>
              <a:gd name="connsiteX7" fmla="*/ 914400 w 5626100"/>
              <a:gd name="connsiteY7" fmla="*/ 177800 h 6159500"/>
              <a:gd name="connsiteX8" fmla="*/ 914400 w 5626100"/>
              <a:gd name="connsiteY8" fmla="*/ 177800 h 6159500"/>
              <a:gd name="connsiteX9" fmla="*/ 1155700 w 5626100"/>
              <a:gd name="connsiteY9" fmla="*/ 50800 h 6159500"/>
              <a:gd name="connsiteX10" fmla="*/ 1320800 w 5626100"/>
              <a:gd name="connsiteY10" fmla="*/ 0 h 6159500"/>
              <a:gd name="connsiteX11" fmla="*/ 1790700 w 5626100"/>
              <a:gd name="connsiteY11" fmla="*/ 368300 h 6159500"/>
              <a:gd name="connsiteX12" fmla="*/ 2146300 w 5626100"/>
              <a:gd name="connsiteY12" fmla="*/ 254000 h 6159500"/>
              <a:gd name="connsiteX13" fmla="*/ 2298700 w 5626100"/>
              <a:gd name="connsiteY13" fmla="*/ 381000 h 6159500"/>
              <a:gd name="connsiteX14" fmla="*/ 2260600 w 5626100"/>
              <a:gd name="connsiteY14" fmla="*/ 495300 h 6159500"/>
              <a:gd name="connsiteX15" fmla="*/ 2070100 w 5626100"/>
              <a:gd name="connsiteY15" fmla="*/ 673100 h 6159500"/>
              <a:gd name="connsiteX16" fmla="*/ 2057400 w 5626100"/>
              <a:gd name="connsiteY16" fmla="*/ 723900 h 6159500"/>
              <a:gd name="connsiteX17" fmla="*/ 2082800 w 5626100"/>
              <a:gd name="connsiteY17" fmla="*/ 863600 h 6159500"/>
              <a:gd name="connsiteX18" fmla="*/ 2184400 w 5626100"/>
              <a:gd name="connsiteY18" fmla="*/ 914400 h 6159500"/>
              <a:gd name="connsiteX19" fmla="*/ 2159000 w 5626100"/>
              <a:gd name="connsiteY19" fmla="*/ 1003300 h 6159500"/>
              <a:gd name="connsiteX20" fmla="*/ 2082800 w 5626100"/>
              <a:gd name="connsiteY20" fmla="*/ 1003300 h 6159500"/>
              <a:gd name="connsiteX21" fmla="*/ 1943100 w 5626100"/>
              <a:gd name="connsiteY21" fmla="*/ 927100 h 6159500"/>
              <a:gd name="connsiteX22" fmla="*/ 2032000 w 5626100"/>
              <a:gd name="connsiteY22" fmla="*/ 1320800 h 6159500"/>
              <a:gd name="connsiteX23" fmla="*/ 2108200 w 5626100"/>
              <a:gd name="connsiteY23" fmla="*/ 1384300 h 6159500"/>
              <a:gd name="connsiteX24" fmla="*/ 2120900 w 5626100"/>
              <a:gd name="connsiteY24" fmla="*/ 1358900 h 6159500"/>
              <a:gd name="connsiteX25" fmla="*/ 2413000 w 5626100"/>
              <a:gd name="connsiteY25" fmla="*/ 1536700 h 6159500"/>
              <a:gd name="connsiteX26" fmla="*/ 2260600 w 5626100"/>
              <a:gd name="connsiteY26" fmla="*/ 1866900 h 6159500"/>
              <a:gd name="connsiteX27" fmla="*/ 2514600 w 5626100"/>
              <a:gd name="connsiteY27" fmla="*/ 1993900 h 6159500"/>
              <a:gd name="connsiteX28" fmla="*/ 2755900 w 5626100"/>
              <a:gd name="connsiteY28" fmla="*/ 2159000 h 6159500"/>
              <a:gd name="connsiteX29" fmla="*/ 3048000 w 5626100"/>
              <a:gd name="connsiteY29" fmla="*/ 2197100 h 6159500"/>
              <a:gd name="connsiteX30" fmla="*/ 3200400 w 5626100"/>
              <a:gd name="connsiteY30" fmla="*/ 2235200 h 6159500"/>
              <a:gd name="connsiteX31" fmla="*/ 3238500 w 5626100"/>
              <a:gd name="connsiteY31" fmla="*/ 2336800 h 6159500"/>
              <a:gd name="connsiteX32" fmla="*/ 3543300 w 5626100"/>
              <a:gd name="connsiteY32" fmla="*/ 2400300 h 6159500"/>
              <a:gd name="connsiteX33" fmla="*/ 3835400 w 5626100"/>
              <a:gd name="connsiteY33" fmla="*/ 2400300 h 6159500"/>
              <a:gd name="connsiteX34" fmla="*/ 3835400 w 5626100"/>
              <a:gd name="connsiteY34" fmla="*/ 2400300 h 6159500"/>
              <a:gd name="connsiteX35" fmla="*/ 3924300 w 5626100"/>
              <a:gd name="connsiteY35" fmla="*/ 2298700 h 6159500"/>
              <a:gd name="connsiteX36" fmla="*/ 3873500 w 5626100"/>
              <a:gd name="connsiteY36" fmla="*/ 2222500 h 6159500"/>
              <a:gd name="connsiteX37" fmla="*/ 3898900 w 5626100"/>
              <a:gd name="connsiteY37" fmla="*/ 2057400 h 6159500"/>
              <a:gd name="connsiteX38" fmla="*/ 4000500 w 5626100"/>
              <a:gd name="connsiteY38" fmla="*/ 1993900 h 6159500"/>
              <a:gd name="connsiteX39" fmla="*/ 4038600 w 5626100"/>
              <a:gd name="connsiteY39" fmla="*/ 2120900 h 6159500"/>
              <a:gd name="connsiteX40" fmla="*/ 4000500 w 5626100"/>
              <a:gd name="connsiteY40" fmla="*/ 2235200 h 6159500"/>
              <a:gd name="connsiteX41" fmla="*/ 4127500 w 5626100"/>
              <a:gd name="connsiteY41" fmla="*/ 2349500 h 6159500"/>
              <a:gd name="connsiteX42" fmla="*/ 4305300 w 5626100"/>
              <a:gd name="connsiteY42" fmla="*/ 2273300 h 6159500"/>
              <a:gd name="connsiteX43" fmla="*/ 4622800 w 5626100"/>
              <a:gd name="connsiteY43" fmla="*/ 2336800 h 6159500"/>
              <a:gd name="connsiteX44" fmla="*/ 4699000 w 5626100"/>
              <a:gd name="connsiteY44" fmla="*/ 2235200 h 6159500"/>
              <a:gd name="connsiteX45" fmla="*/ 4584700 w 5626100"/>
              <a:gd name="connsiteY45" fmla="*/ 2120900 h 6159500"/>
              <a:gd name="connsiteX46" fmla="*/ 4775200 w 5626100"/>
              <a:gd name="connsiteY46" fmla="*/ 2082800 h 6159500"/>
              <a:gd name="connsiteX47" fmla="*/ 5156200 w 5626100"/>
              <a:gd name="connsiteY47" fmla="*/ 1790700 h 6159500"/>
              <a:gd name="connsiteX48" fmla="*/ 5359400 w 5626100"/>
              <a:gd name="connsiteY48" fmla="*/ 1790700 h 6159500"/>
              <a:gd name="connsiteX49" fmla="*/ 5359400 w 5626100"/>
              <a:gd name="connsiteY49" fmla="*/ 1790700 h 6159500"/>
              <a:gd name="connsiteX50" fmla="*/ 5626100 w 5626100"/>
              <a:gd name="connsiteY50" fmla="*/ 2044700 h 6159500"/>
              <a:gd name="connsiteX51" fmla="*/ 5588000 w 5626100"/>
              <a:gd name="connsiteY51" fmla="*/ 2159000 h 6159500"/>
              <a:gd name="connsiteX52" fmla="*/ 5410200 w 5626100"/>
              <a:gd name="connsiteY52" fmla="*/ 2171700 h 6159500"/>
              <a:gd name="connsiteX53" fmla="*/ 5270500 w 5626100"/>
              <a:gd name="connsiteY53" fmla="*/ 2324100 h 6159500"/>
              <a:gd name="connsiteX54" fmla="*/ 5130800 w 5626100"/>
              <a:gd name="connsiteY54" fmla="*/ 2514600 h 6159500"/>
              <a:gd name="connsiteX55" fmla="*/ 5130800 w 5626100"/>
              <a:gd name="connsiteY55" fmla="*/ 2705100 h 6159500"/>
              <a:gd name="connsiteX56" fmla="*/ 5029200 w 5626100"/>
              <a:gd name="connsiteY56" fmla="*/ 2895600 h 6159500"/>
              <a:gd name="connsiteX57" fmla="*/ 4927600 w 5626100"/>
              <a:gd name="connsiteY57" fmla="*/ 2819400 h 6159500"/>
              <a:gd name="connsiteX58" fmla="*/ 4864100 w 5626100"/>
              <a:gd name="connsiteY58" fmla="*/ 3009900 h 6159500"/>
              <a:gd name="connsiteX59" fmla="*/ 4851400 w 5626100"/>
              <a:gd name="connsiteY59" fmla="*/ 3136900 h 6159500"/>
              <a:gd name="connsiteX60" fmla="*/ 4813300 w 5626100"/>
              <a:gd name="connsiteY60" fmla="*/ 3263900 h 6159500"/>
              <a:gd name="connsiteX61" fmla="*/ 4737100 w 5626100"/>
              <a:gd name="connsiteY61" fmla="*/ 3136900 h 6159500"/>
              <a:gd name="connsiteX62" fmla="*/ 4737100 w 5626100"/>
              <a:gd name="connsiteY62" fmla="*/ 2882900 h 6159500"/>
              <a:gd name="connsiteX63" fmla="*/ 4635500 w 5626100"/>
              <a:gd name="connsiteY63" fmla="*/ 2895600 h 6159500"/>
              <a:gd name="connsiteX64" fmla="*/ 4597400 w 5626100"/>
              <a:gd name="connsiteY64" fmla="*/ 3048000 h 6159500"/>
              <a:gd name="connsiteX65" fmla="*/ 4546600 w 5626100"/>
              <a:gd name="connsiteY65" fmla="*/ 3086100 h 6159500"/>
              <a:gd name="connsiteX66" fmla="*/ 4495800 w 5626100"/>
              <a:gd name="connsiteY66" fmla="*/ 2921000 h 6159500"/>
              <a:gd name="connsiteX67" fmla="*/ 4610100 w 5626100"/>
              <a:gd name="connsiteY67" fmla="*/ 2794000 h 6159500"/>
              <a:gd name="connsiteX68" fmla="*/ 4749800 w 5626100"/>
              <a:gd name="connsiteY68" fmla="*/ 2730500 h 6159500"/>
              <a:gd name="connsiteX69" fmla="*/ 4749800 w 5626100"/>
              <a:gd name="connsiteY69" fmla="*/ 2730500 h 6159500"/>
              <a:gd name="connsiteX70" fmla="*/ 4521200 w 5626100"/>
              <a:gd name="connsiteY70" fmla="*/ 2603500 h 6159500"/>
              <a:gd name="connsiteX71" fmla="*/ 4368800 w 5626100"/>
              <a:gd name="connsiteY71" fmla="*/ 2641600 h 6159500"/>
              <a:gd name="connsiteX72" fmla="*/ 4216400 w 5626100"/>
              <a:gd name="connsiteY72" fmla="*/ 2628900 h 6159500"/>
              <a:gd name="connsiteX73" fmla="*/ 4165600 w 5626100"/>
              <a:gd name="connsiteY73" fmla="*/ 2400300 h 6159500"/>
              <a:gd name="connsiteX74" fmla="*/ 4076700 w 5626100"/>
              <a:gd name="connsiteY74" fmla="*/ 2400300 h 6159500"/>
              <a:gd name="connsiteX75" fmla="*/ 3975100 w 5626100"/>
              <a:gd name="connsiteY75" fmla="*/ 2336800 h 6159500"/>
              <a:gd name="connsiteX76" fmla="*/ 3860800 w 5626100"/>
              <a:gd name="connsiteY76" fmla="*/ 2489200 h 6159500"/>
              <a:gd name="connsiteX77" fmla="*/ 3987800 w 5626100"/>
              <a:gd name="connsiteY77" fmla="*/ 2628900 h 6159500"/>
              <a:gd name="connsiteX78" fmla="*/ 3797300 w 5626100"/>
              <a:gd name="connsiteY78" fmla="*/ 2705100 h 6159500"/>
              <a:gd name="connsiteX79" fmla="*/ 3873500 w 5626100"/>
              <a:gd name="connsiteY79" fmla="*/ 2857500 h 6159500"/>
              <a:gd name="connsiteX80" fmla="*/ 3987800 w 5626100"/>
              <a:gd name="connsiteY80" fmla="*/ 2921000 h 6159500"/>
              <a:gd name="connsiteX81" fmla="*/ 4076700 w 5626100"/>
              <a:gd name="connsiteY81" fmla="*/ 3403600 h 6159500"/>
              <a:gd name="connsiteX82" fmla="*/ 3975100 w 5626100"/>
              <a:gd name="connsiteY82" fmla="*/ 3327400 h 6159500"/>
              <a:gd name="connsiteX83" fmla="*/ 3911600 w 5626100"/>
              <a:gd name="connsiteY83" fmla="*/ 3213100 h 6159500"/>
              <a:gd name="connsiteX84" fmla="*/ 3911600 w 5626100"/>
              <a:gd name="connsiteY84" fmla="*/ 3213100 h 6159500"/>
              <a:gd name="connsiteX85" fmla="*/ 3835400 w 5626100"/>
              <a:gd name="connsiteY85" fmla="*/ 3378200 h 6159500"/>
              <a:gd name="connsiteX86" fmla="*/ 3619500 w 5626100"/>
              <a:gd name="connsiteY86" fmla="*/ 3441700 h 6159500"/>
              <a:gd name="connsiteX87" fmla="*/ 3644900 w 5626100"/>
              <a:gd name="connsiteY87" fmla="*/ 3606800 h 6159500"/>
              <a:gd name="connsiteX88" fmla="*/ 3441700 w 5626100"/>
              <a:gd name="connsiteY88" fmla="*/ 3810000 h 6159500"/>
              <a:gd name="connsiteX89" fmla="*/ 3416300 w 5626100"/>
              <a:gd name="connsiteY89" fmla="*/ 3746500 h 6159500"/>
              <a:gd name="connsiteX90" fmla="*/ 3314700 w 5626100"/>
              <a:gd name="connsiteY90" fmla="*/ 3721100 h 6159500"/>
              <a:gd name="connsiteX91" fmla="*/ 3276600 w 5626100"/>
              <a:gd name="connsiteY91" fmla="*/ 3886200 h 6159500"/>
              <a:gd name="connsiteX92" fmla="*/ 2895600 w 5626100"/>
              <a:gd name="connsiteY92" fmla="*/ 4229100 h 6159500"/>
              <a:gd name="connsiteX93" fmla="*/ 2743200 w 5626100"/>
              <a:gd name="connsiteY93" fmla="*/ 4292600 h 6159500"/>
              <a:gd name="connsiteX94" fmla="*/ 2679700 w 5626100"/>
              <a:gd name="connsiteY94" fmla="*/ 4445000 h 6159500"/>
              <a:gd name="connsiteX95" fmla="*/ 2603500 w 5626100"/>
              <a:gd name="connsiteY95" fmla="*/ 4495800 h 6159500"/>
              <a:gd name="connsiteX96" fmla="*/ 2463800 w 5626100"/>
              <a:gd name="connsiteY96" fmla="*/ 4546600 h 6159500"/>
              <a:gd name="connsiteX97" fmla="*/ 2362200 w 5626100"/>
              <a:gd name="connsiteY97" fmla="*/ 4559300 h 6159500"/>
              <a:gd name="connsiteX98" fmla="*/ 2298700 w 5626100"/>
              <a:gd name="connsiteY98" fmla="*/ 4584700 h 6159500"/>
              <a:gd name="connsiteX99" fmla="*/ 2324100 w 5626100"/>
              <a:gd name="connsiteY99" fmla="*/ 4851400 h 6159500"/>
              <a:gd name="connsiteX100" fmla="*/ 2311400 w 5626100"/>
              <a:gd name="connsiteY100" fmla="*/ 4991100 h 6159500"/>
              <a:gd name="connsiteX101" fmla="*/ 2324100 w 5626100"/>
              <a:gd name="connsiteY101" fmla="*/ 5118100 h 6159500"/>
              <a:gd name="connsiteX102" fmla="*/ 2362200 w 5626100"/>
              <a:gd name="connsiteY102" fmla="*/ 5118100 h 6159500"/>
              <a:gd name="connsiteX103" fmla="*/ 2349500 w 5626100"/>
              <a:gd name="connsiteY103" fmla="*/ 5321300 h 6159500"/>
              <a:gd name="connsiteX104" fmla="*/ 2235200 w 5626100"/>
              <a:gd name="connsiteY104" fmla="*/ 5422900 h 6159500"/>
              <a:gd name="connsiteX105" fmla="*/ 2260600 w 5626100"/>
              <a:gd name="connsiteY105" fmla="*/ 5702300 h 6159500"/>
              <a:gd name="connsiteX106" fmla="*/ 2184400 w 5626100"/>
              <a:gd name="connsiteY106" fmla="*/ 5664200 h 6159500"/>
              <a:gd name="connsiteX107" fmla="*/ 2057400 w 5626100"/>
              <a:gd name="connsiteY107" fmla="*/ 5854700 h 6159500"/>
              <a:gd name="connsiteX108" fmla="*/ 2133600 w 5626100"/>
              <a:gd name="connsiteY108" fmla="*/ 5905500 h 6159500"/>
              <a:gd name="connsiteX109" fmla="*/ 2044700 w 5626100"/>
              <a:gd name="connsiteY109" fmla="*/ 5892800 h 6159500"/>
              <a:gd name="connsiteX110" fmla="*/ 1943100 w 5626100"/>
              <a:gd name="connsiteY110" fmla="*/ 5930900 h 6159500"/>
              <a:gd name="connsiteX111" fmla="*/ 1955800 w 5626100"/>
              <a:gd name="connsiteY111" fmla="*/ 6070600 h 6159500"/>
              <a:gd name="connsiteX112" fmla="*/ 1841500 w 5626100"/>
              <a:gd name="connsiteY112" fmla="*/ 6159500 h 6159500"/>
              <a:gd name="connsiteX113" fmla="*/ 1625600 w 5626100"/>
              <a:gd name="connsiteY113" fmla="*/ 5969000 h 6159500"/>
              <a:gd name="connsiteX114" fmla="*/ 1536700 w 5626100"/>
              <a:gd name="connsiteY114" fmla="*/ 5562600 h 6159500"/>
              <a:gd name="connsiteX115" fmla="*/ 1397000 w 5626100"/>
              <a:gd name="connsiteY115" fmla="*/ 5321300 h 6159500"/>
              <a:gd name="connsiteX116" fmla="*/ 1295400 w 5626100"/>
              <a:gd name="connsiteY116" fmla="*/ 5029200 h 6159500"/>
              <a:gd name="connsiteX117" fmla="*/ 1041400 w 5626100"/>
              <a:gd name="connsiteY117" fmla="*/ 4533900 h 6159500"/>
              <a:gd name="connsiteX118" fmla="*/ 927100 w 5626100"/>
              <a:gd name="connsiteY118" fmla="*/ 3937000 h 6159500"/>
              <a:gd name="connsiteX119" fmla="*/ 939800 w 5626100"/>
              <a:gd name="connsiteY119" fmla="*/ 3848100 h 6159500"/>
              <a:gd name="connsiteX120" fmla="*/ 889000 w 5626100"/>
              <a:gd name="connsiteY120" fmla="*/ 3848100 h 6159500"/>
              <a:gd name="connsiteX121" fmla="*/ 914400 w 5626100"/>
              <a:gd name="connsiteY121" fmla="*/ 3670300 h 6159500"/>
              <a:gd name="connsiteX122" fmla="*/ 939800 w 5626100"/>
              <a:gd name="connsiteY122" fmla="*/ 3632200 h 6159500"/>
              <a:gd name="connsiteX123" fmla="*/ 901700 w 5626100"/>
              <a:gd name="connsiteY123" fmla="*/ 3505200 h 6159500"/>
              <a:gd name="connsiteX124" fmla="*/ 876300 w 5626100"/>
              <a:gd name="connsiteY124" fmla="*/ 3352800 h 6159500"/>
              <a:gd name="connsiteX125" fmla="*/ 927100 w 5626100"/>
              <a:gd name="connsiteY125" fmla="*/ 3238500 h 6159500"/>
              <a:gd name="connsiteX126" fmla="*/ 787400 w 5626100"/>
              <a:gd name="connsiteY126" fmla="*/ 3263900 h 6159500"/>
              <a:gd name="connsiteX127" fmla="*/ 787400 w 5626100"/>
              <a:gd name="connsiteY127" fmla="*/ 3378200 h 6159500"/>
              <a:gd name="connsiteX128" fmla="*/ 825500 w 5626100"/>
              <a:gd name="connsiteY128" fmla="*/ 3441700 h 6159500"/>
              <a:gd name="connsiteX129" fmla="*/ 736600 w 5626100"/>
              <a:gd name="connsiteY129" fmla="*/ 3543300 h 6159500"/>
              <a:gd name="connsiteX130" fmla="*/ 558800 w 5626100"/>
              <a:gd name="connsiteY130" fmla="*/ 3619500 h 6159500"/>
              <a:gd name="connsiteX131" fmla="*/ 355600 w 5626100"/>
              <a:gd name="connsiteY131" fmla="*/ 3479800 h 6159500"/>
              <a:gd name="connsiteX132" fmla="*/ 190500 w 5626100"/>
              <a:gd name="connsiteY132" fmla="*/ 3289300 h 6159500"/>
              <a:gd name="connsiteX133" fmla="*/ 330200 w 5626100"/>
              <a:gd name="connsiteY133" fmla="*/ 3289300 h 6159500"/>
              <a:gd name="connsiteX134" fmla="*/ 431800 w 5626100"/>
              <a:gd name="connsiteY134" fmla="*/ 3251200 h 6159500"/>
              <a:gd name="connsiteX135" fmla="*/ 495300 w 5626100"/>
              <a:gd name="connsiteY135" fmla="*/ 3098800 h 6159500"/>
              <a:gd name="connsiteX136" fmla="*/ 342900 w 5626100"/>
              <a:gd name="connsiteY136" fmla="*/ 3175000 h 6159500"/>
              <a:gd name="connsiteX137" fmla="*/ 254000 w 5626100"/>
              <a:gd name="connsiteY137" fmla="*/ 3187700 h 6159500"/>
              <a:gd name="connsiteX138" fmla="*/ 127000 w 5626100"/>
              <a:gd name="connsiteY138" fmla="*/ 3060700 h 6159500"/>
              <a:gd name="connsiteX139" fmla="*/ 0 w 5626100"/>
              <a:gd name="connsiteY139" fmla="*/ 2959100 h 6159500"/>
              <a:gd name="connsiteX140" fmla="*/ 114300 w 5626100"/>
              <a:gd name="connsiteY140" fmla="*/ 2844800 h 6159500"/>
              <a:gd name="connsiteX141" fmla="*/ 228600 w 5626100"/>
              <a:gd name="connsiteY141" fmla="*/ 2844800 h 6159500"/>
              <a:gd name="connsiteX142" fmla="*/ 393700 w 5626100"/>
              <a:gd name="connsiteY142" fmla="*/ 2908300 h 6159500"/>
              <a:gd name="connsiteX143" fmla="*/ 482600 w 5626100"/>
              <a:gd name="connsiteY143" fmla="*/ 2857500 h 6159500"/>
              <a:gd name="connsiteX144" fmla="*/ 584200 w 5626100"/>
              <a:gd name="connsiteY144" fmla="*/ 2870200 h 6159500"/>
              <a:gd name="connsiteX145" fmla="*/ 635000 w 5626100"/>
              <a:gd name="connsiteY145" fmla="*/ 2806700 h 6159500"/>
              <a:gd name="connsiteX146" fmla="*/ 482600 w 5626100"/>
              <a:gd name="connsiteY146" fmla="*/ 2552700 h 6159500"/>
              <a:gd name="connsiteX147" fmla="*/ 368300 w 5626100"/>
              <a:gd name="connsiteY147" fmla="*/ 2540000 h 6159500"/>
              <a:gd name="connsiteX148" fmla="*/ 393700 w 5626100"/>
              <a:gd name="connsiteY148" fmla="*/ 2425700 h 6159500"/>
              <a:gd name="connsiteX149" fmla="*/ 393700 w 5626100"/>
              <a:gd name="connsiteY149" fmla="*/ 2425700 h 6159500"/>
              <a:gd name="connsiteX150" fmla="*/ 228600 w 5626100"/>
              <a:gd name="connsiteY150" fmla="*/ 2311400 h 6159500"/>
              <a:gd name="connsiteX151" fmla="*/ 457200 w 5626100"/>
              <a:gd name="connsiteY151" fmla="*/ 2006600 h 6159500"/>
              <a:gd name="connsiteX152" fmla="*/ 546100 w 5626100"/>
              <a:gd name="connsiteY152" fmla="*/ 2146300 h 6159500"/>
              <a:gd name="connsiteX153" fmla="*/ 711200 w 5626100"/>
              <a:gd name="connsiteY153" fmla="*/ 2095500 h 6159500"/>
              <a:gd name="connsiteX154" fmla="*/ 914400 w 5626100"/>
              <a:gd name="connsiteY154" fmla="*/ 1790700 h 6159500"/>
              <a:gd name="connsiteX155" fmla="*/ 1003300 w 5626100"/>
              <a:gd name="connsiteY155" fmla="*/ 1727200 h 6159500"/>
              <a:gd name="connsiteX156" fmla="*/ 1041400 w 5626100"/>
              <a:gd name="connsiteY156" fmla="*/ 1562100 h 6159500"/>
              <a:gd name="connsiteX157" fmla="*/ 1041400 w 5626100"/>
              <a:gd name="connsiteY157" fmla="*/ 1562100 h 6159500"/>
              <a:gd name="connsiteX158" fmla="*/ 1244600 w 5626100"/>
              <a:gd name="connsiteY158" fmla="*/ 1397000 h 6159500"/>
              <a:gd name="connsiteX159" fmla="*/ 1244600 w 5626100"/>
              <a:gd name="connsiteY159" fmla="*/ 1155700 h 6159500"/>
              <a:gd name="connsiteX160" fmla="*/ 1460500 w 5626100"/>
              <a:gd name="connsiteY160" fmla="*/ 1054100 h 615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5626100" h="6159500">
                <a:moveTo>
                  <a:pt x="1460500" y="1054100"/>
                </a:moveTo>
                <a:lnTo>
                  <a:pt x="1130300" y="901700"/>
                </a:lnTo>
                <a:lnTo>
                  <a:pt x="1079500" y="558800"/>
                </a:lnTo>
                <a:lnTo>
                  <a:pt x="1193800" y="469900"/>
                </a:lnTo>
                <a:lnTo>
                  <a:pt x="1143000" y="355600"/>
                </a:lnTo>
                <a:lnTo>
                  <a:pt x="1143000" y="241300"/>
                </a:lnTo>
                <a:lnTo>
                  <a:pt x="977900" y="215900"/>
                </a:lnTo>
                <a:lnTo>
                  <a:pt x="914400" y="177800"/>
                </a:lnTo>
                <a:lnTo>
                  <a:pt x="914400" y="177800"/>
                </a:lnTo>
                <a:lnTo>
                  <a:pt x="1155700" y="50800"/>
                </a:lnTo>
                <a:lnTo>
                  <a:pt x="1320800" y="0"/>
                </a:lnTo>
                <a:lnTo>
                  <a:pt x="1790700" y="368300"/>
                </a:lnTo>
                <a:lnTo>
                  <a:pt x="2146300" y="254000"/>
                </a:lnTo>
                <a:lnTo>
                  <a:pt x="2298700" y="381000"/>
                </a:lnTo>
                <a:lnTo>
                  <a:pt x="2260600" y="495300"/>
                </a:lnTo>
                <a:lnTo>
                  <a:pt x="2070100" y="673100"/>
                </a:lnTo>
                <a:lnTo>
                  <a:pt x="2057400" y="723900"/>
                </a:lnTo>
                <a:lnTo>
                  <a:pt x="2082800" y="863600"/>
                </a:lnTo>
                <a:lnTo>
                  <a:pt x="2184400" y="914400"/>
                </a:lnTo>
                <a:lnTo>
                  <a:pt x="2159000" y="1003300"/>
                </a:lnTo>
                <a:lnTo>
                  <a:pt x="2082800" y="1003300"/>
                </a:lnTo>
                <a:lnTo>
                  <a:pt x="1943100" y="927100"/>
                </a:lnTo>
                <a:lnTo>
                  <a:pt x="2032000" y="1320800"/>
                </a:lnTo>
                <a:lnTo>
                  <a:pt x="2108200" y="1384300"/>
                </a:lnTo>
                <a:lnTo>
                  <a:pt x="2120900" y="1358900"/>
                </a:lnTo>
                <a:lnTo>
                  <a:pt x="2413000" y="1536700"/>
                </a:lnTo>
                <a:lnTo>
                  <a:pt x="2260600" y="1866900"/>
                </a:lnTo>
                <a:lnTo>
                  <a:pt x="2514600" y="1993900"/>
                </a:lnTo>
                <a:lnTo>
                  <a:pt x="2755900" y="2159000"/>
                </a:lnTo>
                <a:lnTo>
                  <a:pt x="3048000" y="2197100"/>
                </a:lnTo>
                <a:lnTo>
                  <a:pt x="3200400" y="2235200"/>
                </a:lnTo>
                <a:lnTo>
                  <a:pt x="3238500" y="2336800"/>
                </a:lnTo>
                <a:lnTo>
                  <a:pt x="3543300" y="2400300"/>
                </a:lnTo>
                <a:lnTo>
                  <a:pt x="3835400" y="2400300"/>
                </a:lnTo>
                <a:lnTo>
                  <a:pt x="3835400" y="2400300"/>
                </a:lnTo>
                <a:lnTo>
                  <a:pt x="3924300" y="2298700"/>
                </a:lnTo>
                <a:lnTo>
                  <a:pt x="3873500" y="2222500"/>
                </a:lnTo>
                <a:lnTo>
                  <a:pt x="3898900" y="2057400"/>
                </a:lnTo>
                <a:lnTo>
                  <a:pt x="4000500" y="1993900"/>
                </a:lnTo>
                <a:lnTo>
                  <a:pt x="4038600" y="2120900"/>
                </a:lnTo>
                <a:lnTo>
                  <a:pt x="4000500" y="2235200"/>
                </a:lnTo>
                <a:lnTo>
                  <a:pt x="4127500" y="2349500"/>
                </a:lnTo>
                <a:lnTo>
                  <a:pt x="4305300" y="2273300"/>
                </a:lnTo>
                <a:lnTo>
                  <a:pt x="4622800" y="2336800"/>
                </a:lnTo>
                <a:lnTo>
                  <a:pt x="4699000" y="2235200"/>
                </a:lnTo>
                <a:lnTo>
                  <a:pt x="4584700" y="2120900"/>
                </a:lnTo>
                <a:lnTo>
                  <a:pt x="4775200" y="2082800"/>
                </a:lnTo>
                <a:lnTo>
                  <a:pt x="5156200" y="1790700"/>
                </a:lnTo>
                <a:lnTo>
                  <a:pt x="5359400" y="1790700"/>
                </a:lnTo>
                <a:lnTo>
                  <a:pt x="5359400" y="1790700"/>
                </a:lnTo>
                <a:lnTo>
                  <a:pt x="5626100" y="2044700"/>
                </a:lnTo>
                <a:lnTo>
                  <a:pt x="5588000" y="2159000"/>
                </a:lnTo>
                <a:lnTo>
                  <a:pt x="5410200" y="2171700"/>
                </a:lnTo>
                <a:lnTo>
                  <a:pt x="5270500" y="2324100"/>
                </a:lnTo>
                <a:lnTo>
                  <a:pt x="5130800" y="2514600"/>
                </a:lnTo>
                <a:lnTo>
                  <a:pt x="5130800" y="2705100"/>
                </a:lnTo>
                <a:lnTo>
                  <a:pt x="5029200" y="2895600"/>
                </a:lnTo>
                <a:lnTo>
                  <a:pt x="4927600" y="2819400"/>
                </a:lnTo>
                <a:lnTo>
                  <a:pt x="4864100" y="3009900"/>
                </a:lnTo>
                <a:lnTo>
                  <a:pt x="4851400" y="3136900"/>
                </a:lnTo>
                <a:lnTo>
                  <a:pt x="4813300" y="3263900"/>
                </a:lnTo>
                <a:lnTo>
                  <a:pt x="4737100" y="3136900"/>
                </a:lnTo>
                <a:lnTo>
                  <a:pt x="4737100" y="2882900"/>
                </a:lnTo>
                <a:lnTo>
                  <a:pt x="4635500" y="2895600"/>
                </a:lnTo>
                <a:lnTo>
                  <a:pt x="4597400" y="3048000"/>
                </a:lnTo>
                <a:lnTo>
                  <a:pt x="4546600" y="3086100"/>
                </a:lnTo>
                <a:lnTo>
                  <a:pt x="4495800" y="2921000"/>
                </a:lnTo>
                <a:lnTo>
                  <a:pt x="4610100" y="2794000"/>
                </a:lnTo>
                <a:lnTo>
                  <a:pt x="4749800" y="2730500"/>
                </a:lnTo>
                <a:lnTo>
                  <a:pt x="4749800" y="2730500"/>
                </a:lnTo>
                <a:lnTo>
                  <a:pt x="4521200" y="2603500"/>
                </a:lnTo>
                <a:lnTo>
                  <a:pt x="4368800" y="2641600"/>
                </a:lnTo>
                <a:lnTo>
                  <a:pt x="4216400" y="2628900"/>
                </a:lnTo>
                <a:lnTo>
                  <a:pt x="4165600" y="2400300"/>
                </a:lnTo>
                <a:lnTo>
                  <a:pt x="4076700" y="2400300"/>
                </a:lnTo>
                <a:lnTo>
                  <a:pt x="3975100" y="2336800"/>
                </a:lnTo>
                <a:lnTo>
                  <a:pt x="3860800" y="2489200"/>
                </a:lnTo>
                <a:lnTo>
                  <a:pt x="3987800" y="2628900"/>
                </a:lnTo>
                <a:lnTo>
                  <a:pt x="3797300" y="2705100"/>
                </a:lnTo>
                <a:lnTo>
                  <a:pt x="3873500" y="2857500"/>
                </a:lnTo>
                <a:lnTo>
                  <a:pt x="3987800" y="2921000"/>
                </a:lnTo>
                <a:lnTo>
                  <a:pt x="4076700" y="3403600"/>
                </a:lnTo>
                <a:lnTo>
                  <a:pt x="3975100" y="3327400"/>
                </a:lnTo>
                <a:lnTo>
                  <a:pt x="3911600" y="3213100"/>
                </a:lnTo>
                <a:lnTo>
                  <a:pt x="3911600" y="3213100"/>
                </a:lnTo>
                <a:lnTo>
                  <a:pt x="3835400" y="3378200"/>
                </a:lnTo>
                <a:lnTo>
                  <a:pt x="3619500" y="3441700"/>
                </a:lnTo>
                <a:lnTo>
                  <a:pt x="3644900" y="3606800"/>
                </a:lnTo>
                <a:lnTo>
                  <a:pt x="3441700" y="3810000"/>
                </a:lnTo>
                <a:lnTo>
                  <a:pt x="3416300" y="3746500"/>
                </a:lnTo>
                <a:lnTo>
                  <a:pt x="3314700" y="3721100"/>
                </a:lnTo>
                <a:lnTo>
                  <a:pt x="3276600" y="3886200"/>
                </a:lnTo>
                <a:lnTo>
                  <a:pt x="2895600" y="4229100"/>
                </a:lnTo>
                <a:lnTo>
                  <a:pt x="2743200" y="4292600"/>
                </a:lnTo>
                <a:lnTo>
                  <a:pt x="2679700" y="4445000"/>
                </a:lnTo>
                <a:lnTo>
                  <a:pt x="2603500" y="4495800"/>
                </a:lnTo>
                <a:lnTo>
                  <a:pt x="2463800" y="4546600"/>
                </a:lnTo>
                <a:lnTo>
                  <a:pt x="2362200" y="4559300"/>
                </a:lnTo>
                <a:lnTo>
                  <a:pt x="2298700" y="4584700"/>
                </a:lnTo>
                <a:lnTo>
                  <a:pt x="2324100" y="4851400"/>
                </a:lnTo>
                <a:lnTo>
                  <a:pt x="2311400" y="4991100"/>
                </a:lnTo>
                <a:lnTo>
                  <a:pt x="2324100" y="5118100"/>
                </a:lnTo>
                <a:lnTo>
                  <a:pt x="2362200" y="5118100"/>
                </a:lnTo>
                <a:lnTo>
                  <a:pt x="2349500" y="5321300"/>
                </a:lnTo>
                <a:lnTo>
                  <a:pt x="2235200" y="5422900"/>
                </a:lnTo>
                <a:lnTo>
                  <a:pt x="2260600" y="5702300"/>
                </a:lnTo>
                <a:lnTo>
                  <a:pt x="2184400" y="5664200"/>
                </a:lnTo>
                <a:lnTo>
                  <a:pt x="2057400" y="5854700"/>
                </a:lnTo>
                <a:lnTo>
                  <a:pt x="2133600" y="5905500"/>
                </a:lnTo>
                <a:lnTo>
                  <a:pt x="2044700" y="5892800"/>
                </a:lnTo>
                <a:lnTo>
                  <a:pt x="1943100" y="5930900"/>
                </a:lnTo>
                <a:lnTo>
                  <a:pt x="1955800" y="6070600"/>
                </a:lnTo>
                <a:lnTo>
                  <a:pt x="1841500" y="6159500"/>
                </a:lnTo>
                <a:lnTo>
                  <a:pt x="1625600" y="5969000"/>
                </a:lnTo>
                <a:lnTo>
                  <a:pt x="1536700" y="5562600"/>
                </a:lnTo>
                <a:lnTo>
                  <a:pt x="1397000" y="5321300"/>
                </a:lnTo>
                <a:lnTo>
                  <a:pt x="1295400" y="5029200"/>
                </a:lnTo>
                <a:lnTo>
                  <a:pt x="1041400" y="4533900"/>
                </a:lnTo>
                <a:lnTo>
                  <a:pt x="927100" y="3937000"/>
                </a:lnTo>
                <a:lnTo>
                  <a:pt x="939800" y="3848100"/>
                </a:lnTo>
                <a:lnTo>
                  <a:pt x="889000" y="3848100"/>
                </a:lnTo>
                <a:lnTo>
                  <a:pt x="914400" y="3670300"/>
                </a:lnTo>
                <a:lnTo>
                  <a:pt x="939800" y="3632200"/>
                </a:lnTo>
                <a:lnTo>
                  <a:pt x="901700" y="3505200"/>
                </a:lnTo>
                <a:lnTo>
                  <a:pt x="876300" y="3352800"/>
                </a:lnTo>
                <a:lnTo>
                  <a:pt x="927100" y="3238500"/>
                </a:lnTo>
                <a:lnTo>
                  <a:pt x="787400" y="3263900"/>
                </a:lnTo>
                <a:lnTo>
                  <a:pt x="787400" y="3378200"/>
                </a:lnTo>
                <a:lnTo>
                  <a:pt x="825500" y="3441700"/>
                </a:lnTo>
                <a:lnTo>
                  <a:pt x="736600" y="3543300"/>
                </a:lnTo>
                <a:lnTo>
                  <a:pt x="558800" y="3619500"/>
                </a:lnTo>
                <a:lnTo>
                  <a:pt x="355600" y="3479800"/>
                </a:lnTo>
                <a:lnTo>
                  <a:pt x="190500" y="3289300"/>
                </a:lnTo>
                <a:lnTo>
                  <a:pt x="330200" y="3289300"/>
                </a:lnTo>
                <a:lnTo>
                  <a:pt x="431800" y="3251200"/>
                </a:lnTo>
                <a:lnTo>
                  <a:pt x="495300" y="3098800"/>
                </a:lnTo>
                <a:lnTo>
                  <a:pt x="342900" y="3175000"/>
                </a:lnTo>
                <a:lnTo>
                  <a:pt x="254000" y="3187700"/>
                </a:lnTo>
                <a:lnTo>
                  <a:pt x="127000" y="3060700"/>
                </a:lnTo>
                <a:lnTo>
                  <a:pt x="0" y="2959100"/>
                </a:lnTo>
                <a:lnTo>
                  <a:pt x="114300" y="2844800"/>
                </a:lnTo>
                <a:lnTo>
                  <a:pt x="228600" y="2844800"/>
                </a:lnTo>
                <a:lnTo>
                  <a:pt x="393700" y="2908300"/>
                </a:lnTo>
                <a:lnTo>
                  <a:pt x="482600" y="2857500"/>
                </a:lnTo>
                <a:lnTo>
                  <a:pt x="584200" y="2870200"/>
                </a:lnTo>
                <a:lnTo>
                  <a:pt x="635000" y="2806700"/>
                </a:lnTo>
                <a:lnTo>
                  <a:pt x="482600" y="2552700"/>
                </a:lnTo>
                <a:lnTo>
                  <a:pt x="368300" y="2540000"/>
                </a:lnTo>
                <a:lnTo>
                  <a:pt x="393700" y="2425700"/>
                </a:lnTo>
                <a:lnTo>
                  <a:pt x="393700" y="2425700"/>
                </a:lnTo>
                <a:lnTo>
                  <a:pt x="228600" y="2311400"/>
                </a:lnTo>
                <a:lnTo>
                  <a:pt x="457200" y="2006600"/>
                </a:lnTo>
                <a:lnTo>
                  <a:pt x="546100" y="2146300"/>
                </a:lnTo>
                <a:lnTo>
                  <a:pt x="711200" y="2095500"/>
                </a:lnTo>
                <a:lnTo>
                  <a:pt x="914400" y="1790700"/>
                </a:lnTo>
                <a:lnTo>
                  <a:pt x="1003300" y="1727200"/>
                </a:lnTo>
                <a:lnTo>
                  <a:pt x="1041400" y="1562100"/>
                </a:lnTo>
                <a:lnTo>
                  <a:pt x="1041400" y="1562100"/>
                </a:lnTo>
                <a:lnTo>
                  <a:pt x="1244600" y="1397000"/>
                </a:lnTo>
                <a:lnTo>
                  <a:pt x="1244600" y="1155700"/>
                </a:lnTo>
                <a:lnTo>
                  <a:pt x="1460500" y="10541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extrusionH="184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219969" y="2090860"/>
            <a:ext cx="792088" cy="377309"/>
            <a:chOff x="5219969" y="2090860"/>
            <a:chExt cx="792088" cy="377309"/>
          </a:xfrm>
        </p:grpSpPr>
        <p:sp>
          <p:nvSpPr>
            <p:cNvPr id="34" name="Teardrop 33"/>
            <p:cNvSpPr/>
            <p:nvPr/>
          </p:nvSpPr>
          <p:spPr>
            <a:xfrm rot="8100000">
              <a:off x="5560373" y="2357794"/>
              <a:ext cx="111305" cy="110375"/>
            </a:xfrm>
            <a:prstGeom prst="teardrop">
              <a:avLst>
                <a:gd name="adj" fmla="val 136654"/>
              </a:avLst>
            </a:prstGeom>
            <a:solidFill>
              <a:srgbClr val="FF0000"/>
            </a:solidFill>
            <a:ln>
              <a:noFill/>
            </a:ln>
            <a:effectLst>
              <a:outerShdw blurRad="76200" dist="38100" dir="1800000" sy="23000" kx="1200000" algn="br" rotWithShape="0">
                <a:schemeClr val="bg1">
                  <a:alpha val="8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8100000">
              <a:off x="5585603" y="2382231"/>
              <a:ext cx="60845" cy="60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19969" y="2090860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Delhi</a:t>
              </a:r>
              <a:endPara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 rot="18243242">
            <a:off x="6029340" y="2288709"/>
            <a:ext cx="108000" cy="1044836"/>
            <a:chOff x="5358324" y="2564904"/>
            <a:chExt cx="108000" cy="792088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5375928" y="2564904"/>
              <a:ext cx="0" cy="792088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447928" y="2564904"/>
              <a:ext cx="0" cy="792088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5358324" y="2594230"/>
              <a:ext cx="108000" cy="733436"/>
              <a:chOff x="5358324" y="2603574"/>
              <a:chExt cx="108000" cy="73343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rot="5400000">
                <a:off x="5412324" y="2549574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5412324" y="2582912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5412324" y="2616250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5412324" y="2649588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5412324" y="2682926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5412324" y="2716264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5412324" y="2749602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5412324" y="2782940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5412324" y="2816278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5412324" y="2849616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5412324" y="2882954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5412324" y="2916292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5412324" y="2949630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>
                <a:off x="5412324" y="2982968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5412324" y="3016306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5400000">
                <a:off x="5412324" y="3049644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5412324" y="3082982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>
                <a:off x="5412324" y="3116320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5412324" y="3149658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5412324" y="3182996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5412324" y="3216334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5412324" y="3249672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5400000">
                <a:off x="5412324" y="3283010"/>
                <a:ext cx="0" cy="10800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oup 69"/>
          <p:cNvGrpSpPr/>
          <p:nvPr/>
        </p:nvGrpSpPr>
        <p:grpSpPr>
          <a:xfrm>
            <a:off x="6178587" y="2958880"/>
            <a:ext cx="900000" cy="412166"/>
            <a:chOff x="6178587" y="2958880"/>
            <a:chExt cx="900000" cy="412166"/>
          </a:xfrm>
        </p:grpSpPr>
        <p:sp>
          <p:nvSpPr>
            <p:cNvPr id="41" name="TextBox 40"/>
            <p:cNvSpPr txBox="1"/>
            <p:nvPr/>
          </p:nvSpPr>
          <p:spPr>
            <a:xfrm>
              <a:off x="6178587" y="3063269"/>
              <a:ext cx="90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Varanasi</a:t>
              </a:r>
              <a:endParaRPr kumimoji="0" lang="en-I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481030" y="2958880"/>
              <a:ext cx="111305" cy="110375"/>
              <a:chOff x="6445615" y="2978891"/>
              <a:chExt cx="111305" cy="110375"/>
            </a:xfrm>
            <a:effectLst>
              <a:outerShdw blurRad="76200" dist="38100" dir="1800000" sy="23000" kx="1200000" algn="br" rotWithShape="0">
                <a:schemeClr val="bg1">
                  <a:alpha val="83000"/>
                </a:schemeClr>
              </a:outerShdw>
            </a:effectLst>
          </p:grpSpPr>
          <p:sp>
            <p:nvSpPr>
              <p:cNvPr id="38" name="Teardrop 37"/>
              <p:cNvSpPr/>
              <p:nvPr/>
            </p:nvSpPr>
            <p:spPr>
              <a:xfrm rot="8100000">
                <a:off x="6445615" y="2978891"/>
                <a:ext cx="111305" cy="110375"/>
              </a:xfrm>
              <a:prstGeom prst="teardrop">
                <a:avLst>
                  <a:gd name="adj" fmla="val 1366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 rot="8100000">
                <a:off x="6470845" y="3003328"/>
                <a:ext cx="60845" cy="608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9" name="Group 108"/>
          <p:cNvGrpSpPr/>
          <p:nvPr/>
        </p:nvGrpSpPr>
        <p:grpSpPr>
          <a:xfrm>
            <a:off x="4092476" y="849412"/>
            <a:ext cx="4856799" cy="5317262"/>
            <a:chOff x="4247873" y="1003860"/>
            <a:chExt cx="4856799" cy="5317262"/>
          </a:xfrm>
          <a:effectLst/>
        </p:grpSpPr>
        <p:sp>
          <p:nvSpPr>
            <p:cNvPr id="72" name="Freeform 71"/>
            <p:cNvSpPr>
              <a:spLocks noChangeAspect="1"/>
            </p:cNvSpPr>
            <p:nvPr/>
          </p:nvSpPr>
          <p:spPr>
            <a:xfrm>
              <a:off x="4247873" y="1003860"/>
              <a:ext cx="4856799" cy="5317262"/>
            </a:xfrm>
            <a:custGeom>
              <a:avLst/>
              <a:gdLst>
                <a:gd name="connsiteX0" fmla="*/ 1460500 w 5626100"/>
                <a:gd name="connsiteY0" fmla="*/ 1054100 h 6159500"/>
                <a:gd name="connsiteX1" fmla="*/ 1130300 w 5626100"/>
                <a:gd name="connsiteY1" fmla="*/ 901700 h 6159500"/>
                <a:gd name="connsiteX2" fmla="*/ 1079500 w 5626100"/>
                <a:gd name="connsiteY2" fmla="*/ 558800 h 6159500"/>
                <a:gd name="connsiteX3" fmla="*/ 1193800 w 5626100"/>
                <a:gd name="connsiteY3" fmla="*/ 469900 h 6159500"/>
                <a:gd name="connsiteX4" fmla="*/ 1143000 w 5626100"/>
                <a:gd name="connsiteY4" fmla="*/ 355600 h 6159500"/>
                <a:gd name="connsiteX5" fmla="*/ 1143000 w 5626100"/>
                <a:gd name="connsiteY5" fmla="*/ 241300 h 6159500"/>
                <a:gd name="connsiteX6" fmla="*/ 977900 w 5626100"/>
                <a:gd name="connsiteY6" fmla="*/ 215900 h 6159500"/>
                <a:gd name="connsiteX7" fmla="*/ 914400 w 5626100"/>
                <a:gd name="connsiteY7" fmla="*/ 177800 h 6159500"/>
                <a:gd name="connsiteX8" fmla="*/ 914400 w 5626100"/>
                <a:gd name="connsiteY8" fmla="*/ 177800 h 6159500"/>
                <a:gd name="connsiteX9" fmla="*/ 1155700 w 5626100"/>
                <a:gd name="connsiteY9" fmla="*/ 50800 h 6159500"/>
                <a:gd name="connsiteX10" fmla="*/ 1320800 w 5626100"/>
                <a:gd name="connsiteY10" fmla="*/ 0 h 6159500"/>
                <a:gd name="connsiteX11" fmla="*/ 1790700 w 5626100"/>
                <a:gd name="connsiteY11" fmla="*/ 368300 h 6159500"/>
                <a:gd name="connsiteX12" fmla="*/ 2146300 w 5626100"/>
                <a:gd name="connsiteY12" fmla="*/ 254000 h 6159500"/>
                <a:gd name="connsiteX13" fmla="*/ 2298700 w 5626100"/>
                <a:gd name="connsiteY13" fmla="*/ 381000 h 6159500"/>
                <a:gd name="connsiteX14" fmla="*/ 2260600 w 5626100"/>
                <a:gd name="connsiteY14" fmla="*/ 495300 h 6159500"/>
                <a:gd name="connsiteX15" fmla="*/ 2070100 w 5626100"/>
                <a:gd name="connsiteY15" fmla="*/ 673100 h 6159500"/>
                <a:gd name="connsiteX16" fmla="*/ 2057400 w 5626100"/>
                <a:gd name="connsiteY16" fmla="*/ 723900 h 6159500"/>
                <a:gd name="connsiteX17" fmla="*/ 2082800 w 5626100"/>
                <a:gd name="connsiteY17" fmla="*/ 863600 h 6159500"/>
                <a:gd name="connsiteX18" fmla="*/ 2184400 w 5626100"/>
                <a:gd name="connsiteY18" fmla="*/ 914400 h 6159500"/>
                <a:gd name="connsiteX19" fmla="*/ 2159000 w 5626100"/>
                <a:gd name="connsiteY19" fmla="*/ 1003300 h 6159500"/>
                <a:gd name="connsiteX20" fmla="*/ 2082800 w 5626100"/>
                <a:gd name="connsiteY20" fmla="*/ 1003300 h 6159500"/>
                <a:gd name="connsiteX21" fmla="*/ 1943100 w 5626100"/>
                <a:gd name="connsiteY21" fmla="*/ 927100 h 6159500"/>
                <a:gd name="connsiteX22" fmla="*/ 2032000 w 5626100"/>
                <a:gd name="connsiteY22" fmla="*/ 1320800 h 6159500"/>
                <a:gd name="connsiteX23" fmla="*/ 2108200 w 5626100"/>
                <a:gd name="connsiteY23" fmla="*/ 1384300 h 6159500"/>
                <a:gd name="connsiteX24" fmla="*/ 2120900 w 5626100"/>
                <a:gd name="connsiteY24" fmla="*/ 1358900 h 6159500"/>
                <a:gd name="connsiteX25" fmla="*/ 2413000 w 5626100"/>
                <a:gd name="connsiteY25" fmla="*/ 1536700 h 6159500"/>
                <a:gd name="connsiteX26" fmla="*/ 2260600 w 5626100"/>
                <a:gd name="connsiteY26" fmla="*/ 1866900 h 6159500"/>
                <a:gd name="connsiteX27" fmla="*/ 2514600 w 5626100"/>
                <a:gd name="connsiteY27" fmla="*/ 1993900 h 6159500"/>
                <a:gd name="connsiteX28" fmla="*/ 2755900 w 5626100"/>
                <a:gd name="connsiteY28" fmla="*/ 2159000 h 6159500"/>
                <a:gd name="connsiteX29" fmla="*/ 3048000 w 5626100"/>
                <a:gd name="connsiteY29" fmla="*/ 2197100 h 6159500"/>
                <a:gd name="connsiteX30" fmla="*/ 3200400 w 5626100"/>
                <a:gd name="connsiteY30" fmla="*/ 2235200 h 6159500"/>
                <a:gd name="connsiteX31" fmla="*/ 3238500 w 5626100"/>
                <a:gd name="connsiteY31" fmla="*/ 2336800 h 6159500"/>
                <a:gd name="connsiteX32" fmla="*/ 3543300 w 5626100"/>
                <a:gd name="connsiteY32" fmla="*/ 2400300 h 6159500"/>
                <a:gd name="connsiteX33" fmla="*/ 3835400 w 5626100"/>
                <a:gd name="connsiteY33" fmla="*/ 2400300 h 6159500"/>
                <a:gd name="connsiteX34" fmla="*/ 3835400 w 5626100"/>
                <a:gd name="connsiteY34" fmla="*/ 2400300 h 6159500"/>
                <a:gd name="connsiteX35" fmla="*/ 3924300 w 5626100"/>
                <a:gd name="connsiteY35" fmla="*/ 2298700 h 6159500"/>
                <a:gd name="connsiteX36" fmla="*/ 3873500 w 5626100"/>
                <a:gd name="connsiteY36" fmla="*/ 2222500 h 6159500"/>
                <a:gd name="connsiteX37" fmla="*/ 3898900 w 5626100"/>
                <a:gd name="connsiteY37" fmla="*/ 2057400 h 6159500"/>
                <a:gd name="connsiteX38" fmla="*/ 4000500 w 5626100"/>
                <a:gd name="connsiteY38" fmla="*/ 1993900 h 6159500"/>
                <a:gd name="connsiteX39" fmla="*/ 4038600 w 5626100"/>
                <a:gd name="connsiteY39" fmla="*/ 2120900 h 6159500"/>
                <a:gd name="connsiteX40" fmla="*/ 4000500 w 5626100"/>
                <a:gd name="connsiteY40" fmla="*/ 2235200 h 6159500"/>
                <a:gd name="connsiteX41" fmla="*/ 4127500 w 5626100"/>
                <a:gd name="connsiteY41" fmla="*/ 2349500 h 6159500"/>
                <a:gd name="connsiteX42" fmla="*/ 4305300 w 5626100"/>
                <a:gd name="connsiteY42" fmla="*/ 2273300 h 6159500"/>
                <a:gd name="connsiteX43" fmla="*/ 4622800 w 5626100"/>
                <a:gd name="connsiteY43" fmla="*/ 2336800 h 6159500"/>
                <a:gd name="connsiteX44" fmla="*/ 4699000 w 5626100"/>
                <a:gd name="connsiteY44" fmla="*/ 2235200 h 6159500"/>
                <a:gd name="connsiteX45" fmla="*/ 4584700 w 5626100"/>
                <a:gd name="connsiteY45" fmla="*/ 2120900 h 6159500"/>
                <a:gd name="connsiteX46" fmla="*/ 4775200 w 5626100"/>
                <a:gd name="connsiteY46" fmla="*/ 2082800 h 6159500"/>
                <a:gd name="connsiteX47" fmla="*/ 5156200 w 5626100"/>
                <a:gd name="connsiteY47" fmla="*/ 1790700 h 6159500"/>
                <a:gd name="connsiteX48" fmla="*/ 5359400 w 5626100"/>
                <a:gd name="connsiteY48" fmla="*/ 1790700 h 6159500"/>
                <a:gd name="connsiteX49" fmla="*/ 5359400 w 5626100"/>
                <a:gd name="connsiteY49" fmla="*/ 1790700 h 6159500"/>
                <a:gd name="connsiteX50" fmla="*/ 5626100 w 5626100"/>
                <a:gd name="connsiteY50" fmla="*/ 2044700 h 6159500"/>
                <a:gd name="connsiteX51" fmla="*/ 5588000 w 5626100"/>
                <a:gd name="connsiteY51" fmla="*/ 2159000 h 6159500"/>
                <a:gd name="connsiteX52" fmla="*/ 5410200 w 5626100"/>
                <a:gd name="connsiteY52" fmla="*/ 2171700 h 6159500"/>
                <a:gd name="connsiteX53" fmla="*/ 5270500 w 5626100"/>
                <a:gd name="connsiteY53" fmla="*/ 2324100 h 6159500"/>
                <a:gd name="connsiteX54" fmla="*/ 5130800 w 5626100"/>
                <a:gd name="connsiteY54" fmla="*/ 2514600 h 6159500"/>
                <a:gd name="connsiteX55" fmla="*/ 5130800 w 5626100"/>
                <a:gd name="connsiteY55" fmla="*/ 2705100 h 6159500"/>
                <a:gd name="connsiteX56" fmla="*/ 5029200 w 5626100"/>
                <a:gd name="connsiteY56" fmla="*/ 2895600 h 6159500"/>
                <a:gd name="connsiteX57" fmla="*/ 4927600 w 5626100"/>
                <a:gd name="connsiteY57" fmla="*/ 2819400 h 6159500"/>
                <a:gd name="connsiteX58" fmla="*/ 4864100 w 5626100"/>
                <a:gd name="connsiteY58" fmla="*/ 3009900 h 6159500"/>
                <a:gd name="connsiteX59" fmla="*/ 4851400 w 5626100"/>
                <a:gd name="connsiteY59" fmla="*/ 3136900 h 6159500"/>
                <a:gd name="connsiteX60" fmla="*/ 4813300 w 5626100"/>
                <a:gd name="connsiteY60" fmla="*/ 3263900 h 6159500"/>
                <a:gd name="connsiteX61" fmla="*/ 4737100 w 5626100"/>
                <a:gd name="connsiteY61" fmla="*/ 3136900 h 6159500"/>
                <a:gd name="connsiteX62" fmla="*/ 4737100 w 5626100"/>
                <a:gd name="connsiteY62" fmla="*/ 2882900 h 6159500"/>
                <a:gd name="connsiteX63" fmla="*/ 4635500 w 5626100"/>
                <a:gd name="connsiteY63" fmla="*/ 2895600 h 6159500"/>
                <a:gd name="connsiteX64" fmla="*/ 4597400 w 5626100"/>
                <a:gd name="connsiteY64" fmla="*/ 3048000 h 6159500"/>
                <a:gd name="connsiteX65" fmla="*/ 4546600 w 5626100"/>
                <a:gd name="connsiteY65" fmla="*/ 3086100 h 6159500"/>
                <a:gd name="connsiteX66" fmla="*/ 4495800 w 5626100"/>
                <a:gd name="connsiteY66" fmla="*/ 2921000 h 6159500"/>
                <a:gd name="connsiteX67" fmla="*/ 4610100 w 5626100"/>
                <a:gd name="connsiteY67" fmla="*/ 2794000 h 6159500"/>
                <a:gd name="connsiteX68" fmla="*/ 4749800 w 5626100"/>
                <a:gd name="connsiteY68" fmla="*/ 2730500 h 6159500"/>
                <a:gd name="connsiteX69" fmla="*/ 4749800 w 5626100"/>
                <a:gd name="connsiteY69" fmla="*/ 2730500 h 6159500"/>
                <a:gd name="connsiteX70" fmla="*/ 4521200 w 5626100"/>
                <a:gd name="connsiteY70" fmla="*/ 2603500 h 6159500"/>
                <a:gd name="connsiteX71" fmla="*/ 4368800 w 5626100"/>
                <a:gd name="connsiteY71" fmla="*/ 2641600 h 6159500"/>
                <a:gd name="connsiteX72" fmla="*/ 4216400 w 5626100"/>
                <a:gd name="connsiteY72" fmla="*/ 2628900 h 6159500"/>
                <a:gd name="connsiteX73" fmla="*/ 4165600 w 5626100"/>
                <a:gd name="connsiteY73" fmla="*/ 2400300 h 6159500"/>
                <a:gd name="connsiteX74" fmla="*/ 4076700 w 5626100"/>
                <a:gd name="connsiteY74" fmla="*/ 2400300 h 6159500"/>
                <a:gd name="connsiteX75" fmla="*/ 3975100 w 5626100"/>
                <a:gd name="connsiteY75" fmla="*/ 2336800 h 6159500"/>
                <a:gd name="connsiteX76" fmla="*/ 3860800 w 5626100"/>
                <a:gd name="connsiteY76" fmla="*/ 2489200 h 6159500"/>
                <a:gd name="connsiteX77" fmla="*/ 3987800 w 5626100"/>
                <a:gd name="connsiteY77" fmla="*/ 2628900 h 6159500"/>
                <a:gd name="connsiteX78" fmla="*/ 3797300 w 5626100"/>
                <a:gd name="connsiteY78" fmla="*/ 2705100 h 6159500"/>
                <a:gd name="connsiteX79" fmla="*/ 3873500 w 5626100"/>
                <a:gd name="connsiteY79" fmla="*/ 2857500 h 6159500"/>
                <a:gd name="connsiteX80" fmla="*/ 3987800 w 5626100"/>
                <a:gd name="connsiteY80" fmla="*/ 2921000 h 6159500"/>
                <a:gd name="connsiteX81" fmla="*/ 4076700 w 5626100"/>
                <a:gd name="connsiteY81" fmla="*/ 3403600 h 6159500"/>
                <a:gd name="connsiteX82" fmla="*/ 3975100 w 5626100"/>
                <a:gd name="connsiteY82" fmla="*/ 3327400 h 6159500"/>
                <a:gd name="connsiteX83" fmla="*/ 3911600 w 5626100"/>
                <a:gd name="connsiteY83" fmla="*/ 3213100 h 6159500"/>
                <a:gd name="connsiteX84" fmla="*/ 3911600 w 5626100"/>
                <a:gd name="connsiteY84" fmla="*/ 3213100 h 6159500"/>
                <a:gd name="connsiteX85" fmla="*/ 3835400 w 5626100"/>
                <a:gd name="connsiteY85" fmla="*/ 3378200 h 6159500"/>
                <a:gd name="connsiteX86" fmla="*/ 3619500 w 5626100"/>
                <a:gd name="connsiteY86" fmla="*/ 3441700 h 6159500"/>
                <a:gd name="connsiteX87" fmla="*/ 3644900 w 5626100"/>
                <a:gd name="connsiteY87" fmla="*/ 3606800 h 6159500"/>
                <a:gd name="connsiteX88" fmla="*/ 3441700 w 5626100"/>
                <a:gd name="connsiteY88" fmla="*/ 3810000 h 6159500"/>
                <a:gd name="connsiteX89" fmla="*/ 3416300 w 5626100"/>
                <a:gd name="connsiteY89" fmla="*/ 3746500 h 6159500"/>
                <a:gd name="connsiteX90" fmla="*/ 3314700 w 5626100"/>
                <a:gd name="connsiteY90" fmla="*/ 3721100 h 6159500"/>
                <a:gd name="connsiteX91" fmla="*/ 3276600 w 5626100"/>
                <a:gd name="connsiteY91" fmla="*/ 3886200 h 6159500"/>
                <a:gd name="connsiteX92" fmla="*/ 2895600 w 5626100"/>
                <a:gd name="connsiteY92" fmla="*/ 4229100 h 6159500"/>
                <a:gd name="connsiteX93" fmla="*/ 2743200 w 5626100"/>
                <a:gd name="connsiteY93" fmla="*/ 4292600 h 6159500"/>
                <a:gd name="connsiteX94" fmla="*/ 2679700 w 5626100"/>
                <a:gd name="connsiteY94" fmla="*/ 4445000 h 6159500"/>
                <a:gd name="connsiteX95" fmla="*/ 2603500 w 5626100"/>
                <a:gd name="connsiteY95" fmla="*/ 4495800 h 6159500"/>
                <a:gd name="connsiteX96" fmla="*/ 2463800 w 5626100"/>
                <a:gd name="connsiteY96" fmla="*/ 4546600 h 6159500"/>
                <a:gd name="connsiteX97" fmla="*/ 2362200 w 5626100"/>
                <a:gd name="connsiteY97" fmla="*/ 4559300 h 6159500"/>
                <a:gd name="connsiteX98" fmla="*/ 2298700 w 5626100"/>
                <a:gd name="connsiteY98" fmla="*/ 4584700 h 6159500"/>
                <a:gd name="connsiteX99" fmla="*/ 2324100 w 5626100"/>
                <a:gd name="connsiteY99" fmla="*/ 4851400 h 6159500"/>
                <a:gd name="connsiteX100" fmla="*/ 2311400 w 5626100"/>
                <a:gd name="connsiteY100" fmla="*/ 4991100 h 6159500"/>
                <a:gd name="connsiteX101" fmla="*/ 2324100 w 5626100"/>
                <a:gd name="connsiteY101" fmla="*/ 5118100 h 6159500"/>
                <a:gd name="connsiteX102" fmla="*/ 2362200 w 5626100"/>
                <a:gd name="connsiteY102" fmla="*/ 5118100 h 6159500"/>
                <a:gd name="connsiteX103" fmla="*/ 2349500 w 5626100"/>
                <a:gd name="connsiteY103" fmla="*/ 5321300 h 6159500"/>
                <a:gd name="connsiteX104" fmla="*/ 2235200 w 5626100"/>
                <a:gd name="connsiteY104" fmla="*/ 5422900 h 6159500"/>
                <a:gd name="connsiteX105" fmla="*/ 2260600 w 5626100"/>
                <a:gd name="connsiteY105" fmla="*/ 5702300 h 6159500"/>
                <a:gd name="connsiteX106" fmla="*/ 2184400 w 5626100"/>
                <a:gd name="connsiteY106" fmla="*/ 5664200 h 6159500"/>
                <a:gd name="connsiteX107" fmla="*/ 2057400 w 5626100"/>
                <a:gd name="connsiteY107" fmla="*/ 5854700 h 6159500"/>
                <a:gd name="connsiteX108" fmla="*/ 2133600 w 5626100"/>
                <a:gd name="connsiteY108" fmla="*/ 5905500 h 6159500"/>
                <a:gd name="connsiteX109" fmla="*/ 2044700 w 5626100"/>
                <a:gd name="connsiteY109" fmla="*/ 5892800 h 6159500"/>
                <a:gd name="connsiteX110" fmla="*/ 1943100 w 5626100"/>
                <a:gd name="connsiteY110" fmla="*/ 5930900 h 6159500"/>
                <a:gd name="connsiteX111" fmla="*/ 1955800 w 5626100"/>
                <a:gd name="connsiteY111" fmla="*/ 6070600 h 6159500"/>
                <a:gd name="connsiteX112" fmla="*/ 1841500 w 5626100"/>
                <a:gd name="connsiteY112" fmla="*/ 6159500 h 6159500"/>
                <a:gd name="connsiteX113" fmla="*/ 1625600 w 5626100"/>
                <a:gd name="connsiteY113" fmla="*/ 5969000 h 6159500"/>
                <a:gd name="connsiteX114" fmla="*/ 1536700 w 5626100"/>
                <a:gd name="connsiteY114" fmla="*/ 5562600 h 6159500"/>
                <a:gd name="connsiteX115" fmla="*/ 1397000 w 5626100"/>
                <a:gd name="connsiteY115" fmla="*/ 5321300 h 6159500"/>
                <a:gd name="connsiteX116" fmla="*/ 1295400 w 5626100"/>
                <a:gd name="connsiteY116" fmla="*/ 5029200 h 6159500"/>
                <a:gd name="connsiteX117" fmla="*/ 1041400 w 5626100"/>
                <a:gd name="connsiteY117" fmla="*/ 4533900 h 6159500"/>
                <a:gd name="connsiteX118" fmla="*/ 927100 w 5626100"/>
                <a:gd name="connsiteY118" fmla="*/ 3937000 h 6159500"/>
                <a:gd name="connsiteX119" fmla="*/ 939800 w 5626100"/>
                <a:gd name="connsiteY119" fmla="*/ 3848100 h 6159500"/>
                <a:gd name="connsiteX120" fmla="*/ 889000 w 5626100"/>
                <a:gd name="connsiteY120" fmla="*/ 3848100 h 6159500"/>
                <a:gd name="connsiteX121" fmla="*/ 914400 w 5626100"/>
                <a:gd name="connsiteY121" fmla="*/ 3670300 h 6159500"/>
                <a:gd name="connsiteX122" fmla="*/ 939800 w 5626100"/>
                <a:gd name="connsiteY122" fmla="*/ 3632200 h 6159500"/>
                <a:gd name="connsiteX123" fmla="*/ 901700 w 5626100"/>
                <a:gd name="connsiteY123" fmla="*/ 3505200 h 6159500"/>
                <a:gd name="connsiteX124" fmla="*/ 876300 w 5626100"/>
                <a:gd name="connsiteY124" fmla="*/ 3352800 h 6159500"/>
                <a:gd name="connsiteX125" fmla="*/ 927100 w 5626100"/>
                <a:gd name="connsiteY125" fmla="*/ 3238500 h 6159500"/>
                <a:gd name="connsiteX126" fmla="*/ 787400 w 5626100"/>
                <a:gd name="connsiteY126" fmla="*/ 3263900 h 6159500"/>
                <a:gd name="connsiteX127" fmla="*/ 787400 w 5626100"/>
                <a:gd name="connsiteY127" fmla="*/ 3378200 h 6159500"/>
                <a:gd name="connsiteX128" fmla="*/ 825500 w 5626100"/>
                <a:gd name="connsiteY128" fmla="*/ 3441700 h 6159500"/>
                <a:gd name="connsiteX129" fmla="*/ 736600 w 5626100"/>
                <a:gd name="connsiteY129" fmla="*/ 3543300 h 6159500"/>
                <a:gd name="connsiteX130" fmla="*/ 558800 w 5626100"/>
                <a:gd name="connsiteY130" fmla="*/ 3619500 h 6159500"/>
                <a:gd name="connsiteX131" fmla="*/ 355600 w 5626100"/>
                <a:gd name="connsiteY131" fmla="*/ 3479800 h 6159500"/>
                <a:gd name="connsiteX132" fmla="*/ 190500 w 5626100"/>
                <a:gd name="connsiteY132" fmla="*/ 3289300 h 6159500"/>
                <a:gd name="connsiteX133" fmla="*/ 330200 w 5626100"/>
                <a:gd name="connsiteY133" fmla="*/ 3289300 h 6159500"/>
                <a:gd name="connsiteX134" fmla="*/ 431800 w 5626100"/>
                <a:gd name="connsiteY134" fmla="*/ 3251200 h 6159500"/>
                <a:gd name="connsiteX135" fmla="*/ 495300 w 5626100"/>
                <a:gd name="connsiteY135" fmla="*/ 3098800 h 6159500"/>
                <a:gd name="connsiteX136" fmla="*/ 342900 w 5626100"/>
                <a:gd name="connsiteY136" fmla="*/ 3175000 h 6159500"/>
                <a:gd name="connsiteX137" fmla="*/ 254000 w 5626100"/>
                <a:gd name="connsiteY137" fmla="*/ 3187700 h 6159500"/>
                <a:gd name="connsiteX138" fmla="*/ 127000 w 5626100"/>
                <a:gd name="connsiteY138" fmla="*/ 3060700 h 6159500"/>
                <a:gd name="connsiteX139" fmla="*/ 0 w 5626100"/>
                <a:gd name="connsiteY139" fmla="*/ 2959100 h 6159500"/>
                <a:gd name="connsiteX140" fmla="*/ 114300 w 5626100"/>
                <a:gd name="connsiteY140" fmla="*/ 2844800 h 6159500"/>
                <a:gd name="connsiteX141" fmla="*/ 228600 w 5626100"/>
                <a:gd name="connsiteY141" fmla="*/ 2844800 h 6159500"/>
                <a:gd name="connsiteX142" fmla="*/ 393700 w 5626100"/>
                <a:gd name="connsiteY142" fmla="*/ 2908300 h 6159500"/>
                <a:gd name="connsiteX143" fmla="*/ 482600 w 5626100"/>
                <a:gd name="connsiteY143" fmla="*/ 2857500 h 6159500"/>
                <a:gd name="connsiteX144" fmla="*/ 584200 w 5626100"/>
                <a:gd name="connsiteY144" fmla="*/ 2870200 h 6159500"/>
                <a:gd name="connsiteX145" fmla="*/ 635000 w 5626100"/>
                <a:gd name="connsiteY145" fmla="*/ 2806700 h 6159500"/>
                <a:gd name="connsiteX146" fmla="*/ 482600 w 5626100"/>
                <a:gd name="connsiteY146" fmla="*/ 2552700 h 6159500"/>
                <a:gd name="connsiteX147" fmla="*/ 368300 w 5626100"/>
                <a:gd name="connsiteY147" fmla="*/ 2540000 h 6159500"/>
                <a:gd name="connsiteX148" fmla="*/ 393700 w 5626100"/>
                <a:gd name="connsiteY148" fmla="*/ 2425700 h 6159500"/>
                <a:gd name="connsiteX149" fmla="*/ 393700 w 5626100"/>
                <a:gd name="connsiteY149" fmla="*/ 2425700 h 6159500"/>
                <a:gd name="connsiteX150" fmla="*/ 228600 w 5626100"/>
                <a:gd name="connsiteY150" fmla="*/ 2311400 h 6159500"/>
                <a:gd name="connsiteX151" fmla="*/ 457200 w 5626100"/>
                <a:gd name="connsiteY151" fmla="*/ 2006600 h 6159500"/>
                <a:gd name="connsiteX152" fmla="*/ 546100 w 5626100"/>
                <a:gd name="connsiteY152" fmla="*/ 2146300 h 6159500"/>
                <a:gd name="connsiteX153" fmla="*/ 711200 w 5626100"/>
                <a:gd name="connsiteY153" fmla="*/ 2095500 h 6159500"/>
                <a:gd name="connsiteX154" fmla="*/ 914400 w 5626100"/>
                <a:gd name="connsiteY154" fmla="*/ 1790700 h 6159500"/>
                <a:gd name="connsiteX155" fmla="*/ 1003300 w 5626100"/>
                <a:gd name="connsiteY155" fmla="*/ 1727200 h 6159500"/>
                <a:gd name="connsiteX156" fmla="*/ 1041400 w 5626100"/>
                <a:gd name="connsiteY156" fmla="*/ 1562100 h 6159500"/>
                <a:gd name="connsiteX157" fmla="*/ 1041400 w 5626100"/>
                <a:gd name="connsiteY157" fmla="*/ 1562100 h 6159500"/>
                <a:gd name="connsiteX158" fmla="*/ 1244600 w 5626100"/>
                <a:gd name="connsiteY158" fmla="*/ 1397000 h 6159500"/>
                <a:gd name="connsiteX159" fmla="*/ 1244600 w 5626100"/>
                <a:gd name="connsiteY159" fmla="*/ 1155700 h 6159500"/>
                <a:gd name="connsiteX160" fmla="*/ 1460500 w 5626100"/>
                <a:gd name="connsiteY160" fmla="*/ 1054100 h 61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5626100" h="6159500">
                  <a:moveTo>
                    <a:pt x="1460500" y="1054100"/>
                  </a:moveTo>
                  <a:lnTo>
                    <a:pt x="1130300" y="901700"/>
                  </a:lnTo>
                  <a:lnTo>
                    <a:pt x="1079500" y="558800"/>
                  </a:lnTo>
                  <a:lnTo>
                    <a:pt x="1193800" y="469900"/>
                  </a:lnTo>
                  <a:lnTo>
                    <a:pt x="1143000" y="355600"/>
                  </a:lnTo>
                  <a:lnTo>
                    <a:pt x="1143000" y="241300"/>
                  </a:lnTo>
                  <a:lnTo>
                    <a:pt x="977900" y="215900"/>
                  </a:lnTo>
                  <a:lnTo>
                    <a:pt x="914400" y="177800"/>
                  </a:lnTo>
                  <a:lnTo>
                    <a:pt x="914400" y="177800"/>
                  </a:lnTo>
                  <a:lnTo>
                    <a:pt x="1155700" y="50800"/>
                  </a:lnTo>
                  <a:lnTo>
                    <a:pt x="1320800" y="0"/>
                  </a:lnTo>
                  <a:lnTo>
                    <a:pt x="1790700" y="368300"/>
                  </a:lnTo>
                  <a:lnTo>
                    <a:pt x="2146300" y="254000"/>
                  </a:lnTo>
                  <a:lnTo>
                    <a:pt x="2298700" y="381000"/>
                  </a:lnTo>
                  <a:lnTo>
                    <a:pt x="2260600" y="495300"/>
                  </a:lnTo>
                  <a:lnTo>
                    <a:pt x="2070100" y="673100"/>
                  </a:lnTo>
                  <a:lnTo>
                    <a:pt x="2057400" y="723900"/>
                  </a:lnTo>
                  <a:lnTo>
                    <a:pt x="2082800" y="863600"/>
                  </a:lnTo>
                  <a:lnTo>
                    <a:pt x="2184400" y="914400"/>
                  </a:lnTo>
                  <a:lnTo>
                    <a:pt x="2159000" y="1003300"/>
                  </a:lnTo>
                  <a:lnTo>
                    <a:pt x="2082800" y="1003300"/>
                  </a:lnTo>
                  <a:lnTo>
                    <a:pt x="1943100" y="927100"/>
                  </a:lnTo>
                  <a:lnTo>
                    <a:pt x="2032000" y="1320800"/>
                  </a:lnTo>
                  <a:lnTo>
                    <a:pt x="2108200" y="1384300"/>
                  </a:lnTo>
                  <a:lnTo>
                    <a:pt x="2120900" y="1358900"/>
                  </a:lnTo>
                  <a:lnTo>
                    <a:pt x="2413000" y="1536700"/>
                  </a:lnTo>
                  <a:lnTo>
                    <a:pt x="2260600" y="1866900"/>
                  </a:lnTo>
                  <a:lnTo>
                    <a:pt x="2514600" y="1993900"/>
                  </a:lnTo>
                  <a:lnTo>
                    <a:pt x="2755900" y="2159000"/>
                  </a:lnTo>
                  <a:lnTo>
                    <a:pt x="3048000" y="2197100"/>
                  </a:lnTo>
                  <a:lnTo>
                    <a:pt x="3200400" y="2235200"/>
                  </a:lnTo>
                  <a:lnTo>
                    <a:pt x="3238500" y="2336800"/>
                  </a:lnTo>
                  <a:lnTo>
                    <a:pt x="3543300" y="2400300"/>
                  </a:lnTo>
                  <a:lnTo>
                    <a:pt x="3835400" y="2400300"/>
                  </a:lnTo>
                  <a:lnTo>
                    <a:pt x="3835400" y="2400300"/>
                  </a:lnTo>
                  <a:lnTo>
                    <a:pt x="3924300" y="2298700"/>
                  </a:lnTo>
                  <a:lnTo>
                    <a:pt x="3873500" y="2222500"/>
                  </a:lnTo>
                  <a:lnTo>
                    <a:pt x="3898900" y="2057400"/>
                  </a:lnTo>
                  <a:lnTo>
                    <a:pt x="4000500" y="1993900"/>
                  </a:lnTo>
                  <a:lnTo>
                    <a:pt x="4038600" y="2120900"/>
                  </a:lnTo>
                  <a:lnTo>
                    <a:pt x="4000500" y="2235200"/>
                  </a:lnTo>
                  <a:lnTo>
                    <a:pt x="4127500" y="2349500"/>
                  </a:lnTo>
                  <a:lnTo>
                    <a:pt x="4305300" y="2273300"/>
                  </a:lnTo>
                  <a:lnTo>
                    <a:pt x="4622800" y="2336800"/>
                  </a:lnTo>
                  <a:lnTo>
                    <a:pt x="4699000" y="2235200"/>
                  </a:lnTo>
                  <a:lnTo>
                    <a:pt x="4584700" y="2120900"/>
                  </a:lnTo>
                  <a:lnTo>
                    <a:pt x="4775200" y="2082800"/>
                  </a:lnTo>
                  <a:lnTo>
                    <a:pt x="5156200" y="1790700"/>
                  </a:lnTo>
                  <a:lnTo>
                    <a:pt x="5359400" y="1790700"/>
                  </a:lnTo>
                  <a:lnTo>
                    <a:pt x="5359400" y="1790700"/>
                  </a:lnTo>
                  <a:lnTo>
                    <a:pt x="5626100" y="2044700"/>
                  </a:lnTo>
                  <a:lnTo>
                    <a:pt x="5588000" y="2159000"/>
                  </a:lnTo>
                  <a:lnTo>
                    <a:pt x="5410200" y="2171700"/>
                  </a:lnTo>
                  <a:lnTo>
                    <a:pt x="5270500" y="2324100"/>
                  </a:lnTo>
                  <a:lnTo>
                    <a:pt x="5130800" y="2514600"/>
                  </a:lnTo>
                  <a:lnTo>
                    <a:pt x="5130800" y="2705100"/>
                  </a:lnTo>
                  <a:lnTo>
                    <a:pt x="5029200" y="2895600"/>
                  </a:lnTo>
                  <a:lnTo>
                    <a:pt x="4927600" y="2819400"/>
                  </a:lnTo>
                  <a:lnTo>
                    <a:pt x="4864100" y="3009900"/>
                  </a:lnTo>
                  <a:lnTo>
                    <a:pt x="4851400" y="3136900"/>
                  </a:lnTo>
                  <a:lnTo>
                    <a:pt x="4813300" y="3263900"/>
                  </a:lnTo>
                  <a:lnTo>
                    <a:pt x="4737100" y="3136900"/>
                  </a:lnTo>
                  <a:lnTo>
                    <a:pt x="4737100" y="2882900"/>
                  </a:lnTo>
                  <a:lnTo>
                    <a:pt x="4635500" y="2895600"/>
                  </a:lnTo>
                  <a:lnTo>
                    <a:pt x="4597400" y="3048000"/>
                  </a:lnTo>
                  <a:lnTo>
                    <a:pt x="4546600" y="3086100"/>
                  </a:lnTo>
                  <a:lnTo>
                    <a:pt x="4495800" y="2921000"/>
                  </a:lnTo>
                  <a:lnTo>
                    <a:pt x="4610100" y="2794000"/>
                  </a:lnTo>
                  <a:lnTo>
                    <a:pt x="4749800" y="2730500"/>
                  </a:lnTo>
                  <a:lnTo>
                    <a:pt x="4749800" y="2730500"/>
                  </a:lnTo>
                  <a:lnTo>
                    <a:pt x="4521200" y="2603500"/>
                  </a:lnTo>
                  <a:lnTo>
                    <a:pt x="4368800" y="2641600"/>
                  </a:lnTo>
                  <a:lnTo>
                    <a:pt x="4216400" y="2628900"/>
                  </a:lnTo>
                  <a:lnTo>
                    <a:pt x="4165600" y="2400300"/>
                  </a:lnTo>
                  <a:lnTo>
                    <a:pt x="4076700" y="2400300"/>
                  </a:lnTo>
                  <a:lnTo>
                    <a:pt x="3975100" y="2336800"/>
                  </a:lnTo>
                  <a:lnTo>
                    <a:pt x="3860800" y="2489200"/>
                  </a:lnTo>
                  <a:lnTo>
                    <a:pt x="3987800" y="2628900"/>
                  </a:lnTo>
                  <a:lnTo>
                    <a:pt x="3797300" y="2705100"/>
                  </a:lnTo>
                  <a:lnTo>
                    <a:pt x="3873500" y="2857500"/>
                  </a:lnTo>
                  <a:lnTo>
                    <a:pt x="3987800" y="2921000"/>
                  </a:lnTo>
                  <a:lnTo>
                    <a:pt x="4076700" y="3403600"/>
                  </a:lnTo>
                  <a:lnTo>
                    <a:pt x="3975100" y="3327400"/>
                  </a:lnTo>
                  <a:lnTo>
                    <a:pt x="3911600" y="3213100"/>
                  </a:lnTo>
                  <a:lnTo>
                    <a:pt x="3911600" y="3213100"/>
                  </a:lnTo>
                  <a:lnTo>
                    <a:pt x="3835400" y="3378200"/>
                  </a:lnTo>
                  <a:lnTo>
                    <a:pt x="3619500" y="3441700"/>
                  </a:lnTo>
                  <a:lnTo>
                    <a:pt x="3644900" y="3606800"/>
                  </a:lnTo>
                  <a:lnTo>
                    <a:pt x="3441700" y="3810000"/>
                  </a:lnTo>
                  <a:lnTo>
                    <a:pt x="3416300" y="3746500"/>
                  </a:lnTo>
                  <a:lnTo>
                    <a:pt x="3314700" y="3721100"/>
                  </a:lnTo>
                  <a:lnTo>
                    <a:pt x="3276600" y="3886200"/>
                  </a:lnTo>
                  <a:lnTo>
                    <a:pt x="2895600" y="4229100"/>
                  </a:lnTo>
                  <a:lnTo>
                    <a:pt x="2743200" y="4292600"/>
                  </a:lnTo>
                  <a:lnTo>
                    <a:pt x="2679700" y="4445000"/>
                  </a:lnTo>
                  <a:lnTo>
                    <a:pt x="2603500" y="4495800"/>
                  </a:lnTo>
                  <a:lnTo>
                    <a:pt x="2463800" y="4546600"/>
                  </a:lnTo>
                  <a:lnTo>
                    <a:pt x="2362200" y="4559300"/>
                  </a:lnTo>
                  <a:lnTo>
                    <a:pt x="2298700" y="4584700"/>
                  </a:lnTo>
                  <a:lnTo>
                    <a:pt x="2324100" y="4851400"/>
                  </a:lnTo>
                  <a:lnTo>
                    <a:pt x="2311400" y="4991100"/>
                  </a:lnTo>
                  <a:lnTo>
                    <a:pt x="2324100" y="5118100"/>
                  </a:lnTo>
                  <a:lnTo>
                    <a:pt x="2362200" y="5118100"/>
                  </a:lnTo>
                  <a:lnTo>
                    <a:pt x="2349500" y="5321300"/>
                  </a:lnTo>
                  <a:lnTo>
                    <a:pt x="2235200" y="5422900"/>
                  </a:lnTo>
                  <a:lnTo>
                    <a:pt x="2260600" y="5702300"/>
                  </a:lnTo>
                  <a:lnTo>
                    <a:pt x="2184400" y="5664200"/>
                  </a:lnTo>
                  <a:lnTo>
                    <a:pt x="2057400" y="5854700"/>
                  </a:lnTo>
                  <a:lnTo>
                    <a:pt x="2133600" y="5905500"/>
                  </a:lnTo>
                  <a:lnTo>
                    <a:pt x="2044700" y="5892800"/>
                  </a:lnTo>
                  <a:lnTo>
                    <a:pt x="1943100" y="5930900"/>
                  </a:lnTo>
                  <a:lnTo>
                    <a:pt x="1955800" y="6070600"/>
                  </a:lnTo>
                  <a:lnTo>
                    <a:pt x="1841500" y="6159500"/>
                  </a:lnTo>
                  <a:lnTo>
                    <a:pt x="1625600" y="5969000"/>
                  </a:lnTo>
                  <a:lnTo>
                    <a:pt x="1536700" y="5562600"/>
                  </a:lnTo>
                  <a:lnTo>
                    <a:pt x="1397000" y="5321300"/>
                  </a:lnTo>
                  <a:lnTo>
                    <a:pt x="1295400" y="5029200"/>
                  </a:lnTo>
                  <a:lnTo>
                    <a:pt x="1041400" y="4533900"/>
                  </a:lnTo>
                  <a:lnTo>
                    <a:pt x="927100" y="3937000"/>
                  </a:lnTo>
                  <a:lnTo>
                    <a:pt x="939800" y="3848100"/>
                  </a:lnTo>
                  <a:lnTo>
                    <a:pt x="889000" y="3848100"/>
                  </a:lnTo>
                  <a:lnTo>
                    <a:pt x="914400" y="3670300"/>
                  </a:lnTo>
                  <a:lnTo>
                    <a:pt x="939800" y="3632200"/>
                  </a:lnTo>
                  <a:lnTo>
                    <a:pt x="901700" y="3505200"/>
                  </a:lnTo>
                  <a:lnTo>
                    <a:pt x="876300" y="3352800"/>
                  </a:lnTo>
                  <a:lnTo>
                    <a:pt x="927100" y="3238500"/>
                  </a:lnTo>
                  <a:lnTo>
                    <a:pt x="787400" y="3263900"/>
                  </a:lnTo>
                  <a:lnTo>
                    <a:pt x="787400" y="3378200"/>
                  </a:lnTo>
                  <a:lnTo>
                    <a:pt x="825500" y="3441700"/>
                  </a:lnTo>
                  <a:lnTo>
                    <a:pt x="736600" y="3543300"/>
                  </a:lnTo>
                  <a:lnTo>
                    <a:pt x="558800" y="3619500"/>
                  </a:lnTo>
                  <a:lnTo>
                    <a:pt x="355600" y="3479800"/>
                  </a:lnTo>
                  <a:lnTo>
                    <a:pt x="190500" y="3289300"/>
                  </a:lnTo>
                  <a:lnTo>
                    <a:pt x="330200" y="3289300"/>
                  </a:lnTo>
                  <a:lnTo>
                    <a:pt x="431800" y="3251200"/>
                  </a:lnTo>
                  <a:lnTo>
                    <a:pt x="495300" y="3098800"/>
                  </a:lnTo>
                  <a:lnTo>
                    <a:pt x="342900" y="3175000"/>
                  </a:lnTo>
                  <a:lnTo>
                    <a:pt x="254000" y="3187700"/>
                  </a:lnTo>
                  <a:lnTo>
                    <a:pt x="127000" y="3060700"/>
                  </a:lnTo>
                  <a:lnTo>
                    <a:pt x="0" y="2959100"/>
                  </a:lnTo>
                  <a:lnTo>
                    <a:pt x="114300" y="2844800"/>
                  </a:lnTo>
                  <a:lnTo>
                    <a:pt x="228600" y="2844800"/>
                  </a:lnTo>
                  <a:lnTo>
                    <a:pt x="393700" y="2908300"/>
                  </a:lnTo>
                  <a:lnTo>
                    <a:pt x="482600" y="2857500"/>
                  </a:lnTo>
                  <a:lnTo>
                    <a:pt x="584200" y="2870200"/>
                  </a:lnTo>
                  <a:lnTo>
                    <a:pt x="635000" y="2806700"/>
                  </a:lnTo>
                  <a:lnTo>
                    <a:pt x="482600" y="2552700"/>
                  </a:lnTo>
                  <a:lnTo>
                    <a:pt x="368300" y="2540000"/>
                  </a:lnTo>
                  <a:lnTo>
                    <a:pt x="393700" y="2425700"/>
                  </a:lnTo>
                  <a:lnTo>
                    <a:pt x="393700" y="2425700"/>
                  </a:lnTo>
                  <a:lnTo>
                    <a:pt x="228600" y="2311400"/>
                  </a:lnTo>
                  <a:lnTo>
                    <a:pt x="457200" y="2006600"/>
                  </a:lnTo>
                  <a:lnTo>
                    <a:pt x="546100" y="2146300"/>
                  </a:lnTo>
                  <a:lnTo>
                    <a:pt x="711200" y="2095500"/>
                  </a:lnTo>
                  <a:lnTo>
                    <a:pt x="914400" y="1790700"/>
                  </a:lnTo>
                  <a:lnTo>
                    <a:pt x="1003300" y="1727200"/>
                  </a:lnTo>
                  <a:lnTo>
                    <a:pt x="1041400" y="1562100"/>
                  </a:lnTo>
                  <a:lnTo>
                    <a:pt x="1041400" y="1562100"/>
                  </a:lnTo>
                  <a:lnTo>
                    <a:pt x="1244600" y="1397000"/>
                  </a:lnTo>
                  <a:lnTo>
                    <a:pt x="1244600" y="1155700"/>
                  </a:lnTo>
                  <a:lnTo>
                    <a:pt x="1460500" y="10541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extrusionH="184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5372369" y="2243260"/>
              <a:ext cx="792088" cy="377309"/>
              <a:chOff x="5219969" y="2090860"/>
              <a:chExt cx="792088" cy="377309"/>
            </a:xfrm>
          </p:grpSpPr>
          <p:sp>
            <p:nvSpPr>
              <p:cNvPr id="74" name="Teardrop 73"/>
              <p:cNvSpPr/>
              <p:nvPr/>
            </p:nvSpPr>
            <p:spPr>
              <a:xfrm rot="8100000">
                <a:off x="5560373" y="2357794"/>
                <a:ext cx="111305" cy="110375"/>
              </a:xfrm>
              <a:prstGeom prst="teardrop">
                <a:avLst>
                  <a:gd name="adj" fmla="val 136654"/>
                </a:avLst>
              </a:prstGeom>
              <a:solidFill>
                <a:srgbClr val="FF0000"/>
              </a:solidFill>
              <a:ln>
                <a:noFill/>
              </a:ln>
              <a:effectLst>
                <a:outerShdw blurRad="76200" dist="38100" dir="1800000" sy="23000" kx="1200000" algn="br" rotWithShape="0">
                  <a:schemeClr val="bg1">
                    <a:alpha val="8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 rot="8100000">
                <a:off x="5585603" y="2382231"/>
                <a:ext cx="60845" cy="608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219969" y="2090860"/>
                <a:ext cx="7920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Delhi</a:t>
                </a:r>
                <a:endParaRPr kumimoji="0" lang="en-I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18243242">
              <a:off x="6181740" y="2441109"/>
              <a:ext cx="108000" cy="1044836"/>
              <a:chOff x="5358324" y="2564904"/>
              <a:chExt cx="108000" cy="792088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5375928" y="2564904"/>
                <a:ext cx="0" cy="792088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5447928" y="2564904"/>
                <a:ext cx="0" cy="792088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Group 79"/>
              <p:cNvGrpSpPr/>
              <p:nvPr/>
            </p:nvGrpSpPr>
            <p:grpSpPr>
              <a:xfrm>
                <a:off x="5358324" y="2594230"/>
                <a:ext cx="108000" cy="733436"/>
                <a:chOff x="5358324" y="2603574"/>
                <a:chExt cx="108000" cy="733436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 rot="5400000">
                  <a:off x="5412324" y="2549574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5400000">
                  <a:off x="5412324" y="2582912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5412324" y="2616250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5400000">
                  <a:off x="5412324" y="2649588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5412324" y="2682926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rot="5400000">
                  <a:off x="5412324" y="2716264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rot="5400000">
                  <a:off x="5412324" y="2749602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5400000">
                  <a:off x="5412324" y="2782940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 rot="5400000">
                  <a:off x="5412324" y="2816278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 rot="5400000">
                  <a:off x="5412324" y="2849616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5400000">
                  <a:off x="5412324" y="2882954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rot="5400000">
                  <a:off x="5412324" y="2916292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>
                  <a:off x="5412324" y="2949630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5400000">
                  <a:off x="5412324" y="2982968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5400000">
                  <a:off x="5412324" y="3016306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5400000">
                  <a:off x="5412324" y="3049644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rot="5400000">
                  <a:off x="5412324" y="3082982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rot="5400000">
                  <a:off x="5412324" y="3116320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rot="5400000">
                  <a:off x="5412324" y="3149658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5400000">
                  <a:off x="5412324" y="3182996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rot="5400000">
                  <a:off x="5412324" y="3216334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5400000">
                  <a:off x="5412324" y="3249672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>
                  <a:off x="5412324" y="3283010"/>
                  <a:ext cx="0" cy="10800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4" name="Group 103"/>
            <p:cNvGrpSpPr/>
            <p:nvPr/>
          </p:nvGrpSpPr>
          <p:grpSpPr>
            <a:xfrm>
              <a:off x="6330987" y="3111280"/>
              <a:ext cx="900000" cy="412166"/>
              <a:chOff x="6178587" y="2958880"/>
              <a:chExt cx="900000" cy="412166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6178587" y="3063269"/>
                <a:ext cx="900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Varanasi</a:t>
                </a:r>
                <a:endParaRPr kumimoji="0" lang="en-I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6481030" y="2958880"/>
                <a:ext cx="111305" cy="110375"/>
                <a:chOff x="6445615" y="2978891"/>
                <a:chExt cx="111305" cy="110375"/>
              </a:xfrm>
              <a:effectLst>
                <a:outerShdw blurRad="76200" dist="38100" dir="1800000" sy="23000" kx="1200000" algn="br" rotWithShape="0">
                  <a:schemeClr val="bg1">
                    <a:alpha val="83000"/>
                  </a:schemeClr>
                </a:outerShdw>
              </a:effectLst>
            </p:grpSpPr>
            <p:sp>
              <p:nvSpPr>
                <p:cNvPr id="107" name="Teardrop 106"/>
                <p:cNvSpPr/>
                <p:nvPr/>
              </p:nvSpPr>
              <p:spPr>
                <a:xfrm rot="8100000">
                  <a:off x="6445615" y="2978891"/>
                  <a:ext cx="111305" cy="110375"/>
                </a:xfrm>
                <a:prstGeom prst="teardrop">
                  <a:avLst>
                    <a:gd name="adj" fmla="val 136654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 rot="8100000">
                  <a:off x="6470845" y="3003328"/>
                  <a:ext cx="60845" cy="60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1" name="Rectangle 110"/>
          <p:cNvSpPr/>
          <p:nvPr/>
        </p:nvSpPr>
        <p:spPr>
          <a:xfrm>
            <a:off x="0" y="754162"/>
            <a:ext cx="12249150" cy="547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0" name="Group 299"/>
          <p:cNvGrpSpPr/>
          <p:nvPr/>
        </p:nvGrpSpPr>
        <p:grpSpPr>
          <a:xfrm>
            <a:off x="0" y="2897181"/>
            <a:ext cx="12192000" cy="1049326"/>
            <a:chOff x="0" y="2897181"/>
            <a:chExt cx="12192000" cy="1049326"/>
          </a:xfrm>
        </p:grpSpPr>
        <p:grpSp>
          <p:nvGrpSpPr>
            <p:cNvPr id="161" name="Group 160"/>
            <p:cNvGrpSpPr/>
            <p:nvPr/>
          </p:nvGrpSpPr>
          <p:grpSpPr>
            <a:xfrm>
              <a:off x="0" y="2897181"/>
              <a:ext cx="12192000" cy="1049326"/>
              <a:chOff x="0" y="2897181"/>
              <a:chExt cx="12192000" cy="1049326"/>
            </a:xfrm>
            <a:scene3d>
              <a:camera prst="orthographicFront">
                <a:rot lat="4200000" lon="0" rev="0"/>
              </a:camera>
              <a:lightRig rig="threePt" dir="t"/>
            </a:scene3d>
          </p:grpSpPr>
          <p:cxnSp>
            <p:nvCxnSpPr>
              <p:cNvPr id="162" name="Straight Connector 161"/>
              <p:cNvCxnSpPr/>
              <p:nvPr/>
            </p:nvCxnSpPr>
            <p:spPr>
              <a:xfrm rot="16200000">
                <a:off x="6096000" y="-2320534"/>
                <a:ext cx="0" cy="12192000"/>
              </a:xfrm>
              <a:prstGeom prst="line">
                <a:avLst/>
              </a:prstGeom>
              <a:ln w="698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16200000">
                <a:off x="6096000" y="-3020085"/>
                <a:ext cx="0" cy="12192000"/>
              </a:xfrm>
              <a:prstGeom prst="line">
                <a:avLst/>
              </a:prstGeom>
              <a:ln w="698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4" name="Group 163"/>
              <p:cNvGrpSpPr/>
              <p:nvPr/>
            </p:nvGrpSpPr>
            <p:grpSpPr>
              <a:xfrm rot="16200000">
                <a:off x="5571337" y="-2222764"/>
                <a:ext cx="1049326" cy="11289215"/>
                <a:chOff x="5358324" y="2603574"/>
                <a:chExt cx="108000" cy="733436"/>
              </a:xfrm>
            </p:grpSpPr>
            <p:cxnSp>
              <p:nvCxnSpPr>
                <p:cNvPr id="165" name="Straight Connector 164"/>
                <p:cNvCxnSpPr/>
                <p:nvPr/>
              </p:nvCxnSpPr>
              <p:spPr>
                <a:xfrm rot="5400000">
                  <a:off x="5412324" y="2549574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rot="5400000">
                  <a:off x="5412324" y="2582912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rot="5400000">
                  <a:off x="5412324" y="2616250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rot="5400000">
                  <a:off x="5412324" y="2649588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rot="5400000">
                  <a:off x="5412324" y="2682926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rot="5400000">
                  <a:off x="5412324" y="2716264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rot="5400000">
                  <a:off x="5412324" y="2749602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rot="5400000">
                  <a:off x="5412324" y="2782940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rot="5400000">
                  <a:off x="5412324" y="2816278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rot="5400000">
                  <a:off x="5412324" y="2849616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 rot="5400000">
                  <a:off x="5412324" y="2882954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 rot="5400000">
                  <a:off x="5412324" y="2916292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rot="5400000">
                  <a:off x="5412324" y="2949630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rot="5400000">
                  <a:off x="5412324" y="2982968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rot="5400000">
                  <a:off x="5412324" y="3016306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rot="5400000">
                  <a:off x="5412324" y="3049644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rot="5400000">
                  <a:off x="5412324" y="3082982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rot="5400000">
                  <a:off x="5412324" y="3116320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rot="5400000">
                  <a:off x="5412324" y="3149658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rot="5400000">
                  <a:off x="5412324" y="3182996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rot="5400000">
                  <a:off x="5412324" y="3216334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rot="5400000">
                  <a:off x="5412324" y="3249672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rot="5400000">
                  <a:off x="5412324" y="3283010"/>
                  <a:ext cx="0" cy="108000"/>
                </a:xfrm>
                <a:prstGeom prst="line">
                  <a:avLst/>
                </a:prstGeom>
                <a:ln w="69850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7" name="TextBox 296"/>
            <p:cNvSpPr txBox="1"/>
            <p:nvPr/>
          </p:nvSpPr>
          <p:spPr>
            <a:xfrm>
              <a:off x="6623" y="3573016"/>
              <a:ext cx="140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Varanasi</a:t>
              </a:r>
              <a:endParaRPr kumimoji="0" lang="en-IN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10686400" y="3573016"/>
              <a:ext cx="140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Delhi</a:t>
              </a:r>
              <a:endParaRPr kumimoji="0" lang="en-IN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-7363677" y="2490453"/>
            <a:ext cx="7299938" cy="1052409"/>
            <a:chOff x="695400" y="2490453"/>
            <a:chExt cx="7299938" cy="1052409"/>
          </a:xfrm>
        </p:grpSpPr>
        <p:grpSp>
          <p:nvGrpSpPr>
            <p:cNvPr id="189" name="Group 188"/>
            <p:cNvGrpSpPr/>
            <p:nvPr/>
          </p:nvGrpSpPr>
          <p:grpSpPr>
            <a:xfrm>
              <a:off x="3208780" y="2490453"/>
              <a:ext cx="2273178" cy="1052409"/>
              <a:chOff x="3208780" y="2490453"/>
              <a:chExt cx="2273178" cy="1052409"/>
            </a:xfrm>
          </p:grpSpPr>
          <p:sp>
            <p:nvSpPr>
              <p:cNvPr id="217" name="Freeform 216"/>
              <p:cNvSpPr/>
              <p:nvPr/>
            </p:nvSpPr>
            <p:spPr>
              <a:xfrm>
                <a:off x="3208780" y="3235222"/>
                <a:ext cx="2273178" cy="150698"/>
              </a:xfrm>
              <a:custGeom>
                <a:avLst/>
                <a:gdLst>
                  <a:gd name="connsiteX0" fmla="*/ 0 w 2273178"/>
                  <a:gd name="connsiteY0" fmla="*/ 0 h 150698"/>
                  <a:gd name="connsiteX1" fmla="*/ 2273178 w 2273178"/>
                  <a:gd name="connsiteY1" fmla="*/ 0 h 150698"/>
                  <a:gd name="connsiteX2" fmla="*/ 2273178 w 2273178"/>
                  <a:gd name="connsiteY2" fmla="*/ 1451 h 150698"/>
                  <a:gd name="connsiteX3" fmla="*/ 2123931 w 2273178"/>
                  <a:gd name="connsiteY3" fmla="*/ 150698 h 150698"/>
                  <a:gd name="connsiteX4" fmla="*/ 149247 w 2273178"/>
                  <a:gd name="connsiteY4" fmla="*/ 150698 h 150698"/>
                  <a:gd name="connsiteX5" fmla="*/ 0 w 2273178"/>
                  <a:gd name="connsiteY5" fmla="*/ 1451 h 150698"/>
                  <a:gd name="connsiteX6" fmla="*/ 0 w 2273178"/>
                  <a:gd name="connsiteY6" fmla="*/ 0 h 150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3178" h="150698">
                    <a:moveTo>
                      <a:pt x="0" y="0"/>
                    </a:moveTo>
                    <a:lnTo>
                      <a:pt x="2273178" y="0"/>
                    </a:lnTo>
                    <a:lnTo>
                      <a:pt x="2273178" y="1451"/>
                    </a:lnTo>
                    <a:cubicBezTo>
                      <a:pt x="2273178" y="83878"/>
                      <a:pt x="2206358" y="150698"/>
                      <a:pt x="2123931" y="150698"/>
                    </a:cubicBezTo>
                    <a:lnTo>
                      <a:pt x="149247" y="150698"/>
                    </a:lnTo>
                    <a:cubicBezTo>
                      <a:pt x="66820" y="150698"/>
                      <a:pt x="0" y="83878"/>
                      <a:pt x="0" y="145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3208780" y="2490453"/>
                <a:ext cx="2273178" cy="744769"/>
              </a:xfrm>
              <a:custGeom>
                <a:avLst/>
                <a:gdLst>
                  <a:gd name="connsiteX0" fmla="*/ 149247 w 2273178"/>
                  <a:gd name="connsiteY0" fmla="*/ 0 h 744769"/>
                  <a:gd name="connsiteX1" fmla="*/ 2123931 w 2273178"/>
                  <a:gd name="connsiteY1" fmla="*/ 0 h 744769"/>
                  <a:gd name="connsiteX2" fmla="*/ 2273178 w 2273178"/>
                  <a:gd name="connsiteY2" fmla="*/ 149247 h 744769"/>
                  <a:gd name="connsiteX3" fmla="*/ 2273178 w 2273178"/>
                  <a:gd name="connsiteY3" fmla="*/ 744769 h 744769"/>
                  <a:gd name="connsiteX4" fmla="*/ 0 w 2273178"/>
                  <a:gd name="connsiteY4" fmla="*/ 744769 h 744769"/>
                  <a:gd name="connsiteX5" fmla="*/ 0 w 2273178"/>
                  <a:gd name="connsiteY5" fmla="*/ 149247 h 744769"/>
                  <a:gd name="connsiteX6" fmla="*/ 149247 w 2273178"/>
                  <a:gd name="connsiteY6" fmla="*/ 0 h 74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3178" h="744769">
                    <a:moveTo>
                      <a:pt x="149247" y="0"/>
                    </a:moveTo>
                    <a:lnTo>
                      <a:pt x="2123931" y="0"/>
                    </a:lnTo>
                    <a:cubicBezTo>
                      <a:pt x="2206358" y="0"/>
                      <a:pt x="2273178" y="66820"/>
                      <a:pt x="2273178" y="149247"/>
                    </a:cubicBezTo>
                    <a:lnTo>
                      <a:pt x="2273178" y="744769"/>
                    </a:lnTo>
                    <a:lnTo>
                      <a:pt x="0" y="744769"/>
                    </a:lnTo>
                    <a:lnTo>
                      <a:pt x="0" y="149247"/>
                    </a:lnTo>
                    <a:cubicBezTo>
                      <a:pt x="0" y="66820"/>
                      <a:pt x="66820" y="0"/>
                      <a:pt x="149247" y="0"/>
                    </a:cubicBezTo>
                    <a:close/>
                  </a:path>
                </a:pathLst>
              </a:cu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Rounded Rectangle 218"/>
              <p:cNvSpPr/>
              <p:nvPr/>
            </p:nvSpPr>
            <p:spPr>
              <a:xfrm>
                <a:off x="3323019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Rounded Rectangle 219"/>
              <p:cNvSpPr/>
              <p:nvPr/>
            </p:nvSpPr>
            <p:spPr>
              <a:xfrm>
                <a:off x="3621258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Rounded Rectangle 220"/>
              <p:cNvSpPr/>
              <p:nvPr/>
            </p:nvSpPr>
            <p:spPr>
              <a:xfrm>
                <a:off x="3919497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Rounded Rectangle 221"/>
              <p:cNvSpPr/>
              <p:nvPr/>
            </p:nvSpPr>
            <p:spPr>
              <a:xfrm>
                <a:off x="4217736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Rounded Rectangle 222"/>
              <p:cNvSpPr/>
              <p:nvPr/>
            </p:nvSpPr>
            <p:spPr>
              <a:xfrm>
                <a:off x="4515975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Rounded Rectangle 223"/>
              <p:cNvSpPr/>
              <p:nvPr/>
            </p:nvSpPr>
            <p:spPr>
              <a:xfrm>
                <a:off x="4814214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 224"/>
              <p:cNvSpPr/>
              <p:nvPr/>
            </p:nvSpPr>
            <p:spPr>
              <a:xfrm>
                <a:off x="3208780" y="3077886"/>
                <a:ext cx="2254798" cy="96231"/>
              </a:xfrm>
              <a:custGeom>
                <a:avLst/>
                <a:gdLst>
                  <a:gd name="connsiteX0" fmla="*/ 0 w 2254798"/>
                  <a:gd name="connsiteY0" fmla="*/ 0 h 96231"/>
                  <a:gd name="connsiteX1" fmla="*/ 2254798 w 2254798"/>
                  <a:gd name="connsiteY1" fmla="*/ 0 h 96231"/>
                  <a:gd name="connsiteX2" fmla="*/ 2254798 w 2254798"/>
                  <a:gd name="connsiteY2" fmla="*/ 96231 h 96231"/>
                  <a:gd name="connsiteX3" fmla="*/ 0 w 2254798"/>
                  <a:gd name="connsiteY3" fmla="*/ 96231 h 96231"/>
                  <a:gd name="connsiteX4" fmla="*/ 0 w 2254798"/>
                  <a:gd name="connsiteY4" fmla="*/ 0 h 9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798" h="96231">
                    <a:moveTo>
                      <a:pt x="0" y="0"/>
                    </a:moveTo>
                    <a:lnTo>
                      <a:pt x="2254798" y="0"/>
                    </a:lnTo>
                    <a:lnTo>
                      <a:pt x="2254798" y="96231"/>
                    </a:lnTo>
                    <a:lnTo>
                      <a:pt x="0" y="96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 225"/>
              <p:cNvSpPr/>
              <p:nvPr/>
            </p:nvSpPr>
            <p:spPr>
              <a:xfrm>
                <a:off x="3208780" y="3199222"/>
                <a:ext cx="2254798" cy="36000"/>
              </a:xfrm>
              <a:custGeom>
                <a:avLst/>
                <a:gdLst>
                  <a:gd name="connsiteX0" fmla="*/ 0 w 2254798"/>
                  <a:gd name="connsiteY0" fmla="*/ 0 h 36000"/>
                  <a:gd name="connsiteX1" fmla="*/ 2254798 w 2254798"/>
                  <a:gd name="connsiteY1" fmla="*/ 0 h 36000"/>
                  <a:gd name="connsiteX2" fmla="*/ 2254798 w 2254798"/>
                  <a:gd name="connsiteY2" fmla="*/ 36000 h 36000"/>
                  <a:gd name="connsiteX3" fmla="*/ 0 w 2254798"/>
                  <a:gd name="connsiteY3" fmla="*/ 36000 h 36000"/>
                  <a:gd name="connsiteX4" fmla="*/ 0 w 2254798"/>
                  <a:gd name="connsiteY4" fmla="*/ 0 h 3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798" h="36000">
                    <a:moveTo>
                      <a:pt x="0" y="0"/>
                    </a:moveTo>
                    <a:lnTo>
                      <a:pt x="2254798" y="0"/>
                    </a:lnTo>
                    <a:lnTo>
                      <a:pt x="2254798" y="36000"/>
                    </a:lnTo>
                    <a:lnTo>
                      <a:pt x="0" y="3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Rounded Rectangle 226"/>
              <p:cNvSpPr/>
              <p:nvPr/>
            </p:nvSpPr>
            <p:spPr>
              <a:xfrm>
                <a:off x="5112456" y="2592457"/>
                <a:ext cx="295358" cy="56387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3365466" y="3307387"/>
                <a:ext cx="235475" cy="2354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5033647" y="3307387"/>
                <a:ext cx="235475" cy="2354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5703780" y="2490453"/>
              <a:ext cx="2291558" cy="1052409"/>
              <a:chOff x="5703780" y="2490453"/>
              <a:chExt cx="2291558" cy="1052409"/>
            </a:xfrm>
          </p:grpSpPr>
          <p:sp>
            <p:nvSpPr>
              <p:cNvPr id="206" name="Freeform 205"/>
              <p:cNvSpPr/>
              <p:nvPr/>
            </p:nvSpPr>
            <p:spPr>
              <a:xfrm>
                <a:off x="5722160" y="2490453"/>
                <a:ext cx="2273178" cy="744769"/>
              </a:xfrm>
              <a:custGeom>
                <a:avLst/>
                <a:gdLst>
                  <a:gd name="connsiteX0" fmla="*/ 0 w 2273178"/>
                  <a:gd name="connsiteY0" fmla="*/ 0 h 744769"/>
                  <a:gd name="connsiteX1" fmla="*/ 1136589 w 2273178"/>
                  <a:gd name="connsiteY1" fmla="*/ 0 h 744769"/>
                  <a:gd name="connsiteX2" fmla="*/ 2273178 w 2273178"/>
                  <a:gd name="connsiteY2" fmla="*/ 447734 h 744769"/>
                  <a:gd name="connsiteX3" fmla="*/ 2013636 w 2273178"/>
                  <a:gd name="connsiteY3" fmla="*/ 732535 h 744769"/>
                  <a:gd name="connsiteX4" fmla="*/ 1985410 w 2273178"/>
                  <a:gd name="connsiteY4" fmla="*/ 744769 h 744769"/>
                  <a:gd name="connsiteX5" fmla="*/ 0 w 2273178"/>
                  <a:gd name="connsiteY5" fmla="*/ 744769 h 744769"/>
                  <a:gd name="connsiteX6" fmla="*/ 0 w 2273178"/>
                  <a:gd name="connsiteY6" fmla="*/ 0 h 74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3178" h="744769">
                    <a:moveTo>
                      <a:pt x="0" y="0"/>
                    </a:moveTo>
                    <a:lnTo>
                      <a:pt x="1136589" y="0"/>
                    </a:lnTo>
                    <a:cubicBezTo>
                      <a:pt x="1764310" y="0"/>
                      <a:pt x="2273178" y="200457"/>
                      <a:pt x="2273178" y="447734"/>
                    </a:cubicBezTo>
                    <a:cubicBezTo>
                      <a:pt x="2273178" y="555918"/>
                      <a:pt x="2175777" y="655140"/>
                      <a:pt x="2013636" y="732535"/>
                    </a:cubicBezTo>
                    <a:lnTo>
                      <a:pt x="1985410" y="744769"/>
                    </a:lnTo>
                    <a:lnTo>
                      <a:pt x="0" y="744769"/>
                    </a:lnTo>
                    <a:lnTo>
                      <a:pt x="0" y="0"/>
                    </a:lnTo>
                    <a:close/>
                  </a:path>
                </a:pathLst>
              </a:cu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Right Triangle 74"/>
              <p:cNvSpPr/>
              <p:nvPr/>
            </p:nvSpPr>
            <p:spPr>
              <a:xfrm>
                <a:off x="7339778" y="2603412"/>
                <a:ext cx="595312" cy="317872"/>
              </a:xfrm>
              <a:custGeom>
                <a:avLst/>
                <a:gdLst>
                  <a:gd name="connsiteX0" fmla="*/ 0 w 595312"/>
                  <a:gd name="connsiteY0" fmla="*/ 277391 h 277391"/>
                  <a:gd name="connsiteX1" fmla="*/ 0 w 595312"/>
                  <a:gd name="connsiteY1" fmla="*/ 0 h 277391"/>
                  <a:gd name="connsiteX2" fmla="*/ 595312 w 595312"/>
                  <a:gd name="connsiteY2" fmla="*/ 277391 h 277391"/>
                  <a:gd name="connsiteX3" fmla="*/ 0 w 595312"/>
                  <a:gd name="connsiteY3" fmla="*/ 277391 h 277391"/>
                  <a:gd name="connsiteX0" fmla="*/ 0 w 595312"/>
                  <a:gd name="connsiteY0" fmla="*/ 277391 h 277391"/>
                  <a:gd name="connsiteX1" fmla="*/ 0 w 595312"/>
                  <a:gd name="connsiteY1" fmla="*/ 0 h 277391"/>
                  <a:gd name="connsiteX2" fmla="*/ 595312 w 595312"/>
                  <a:gd name="connsiteY2" fmla="*/ 277391 h 277391"/>
                  <a:gd name="connsiteX3" fmla="*/ 0 w 595312"/>
                  <a:gd name="connsiteY3" fmla="*/ 277391 h 277391"/>
                  <a:gd name="connsiteX0" fmla="*/ 0 w 595312"/>
                  <a:gd name="connsiteY0" fmla="*/ 277391 h 277391"/>
                  <a:gd name="connsiteX1" fmla="*/ 0 w 595312"/>
                  <a:gd name="connsiteY1" fmla="*/ 0 h 277391"/>
                  <a:gd name="connsiteX2" fmla="*/ 595312 w 595312"/>
                  <a:gd name="connsiteY2" fmla="*/ 277391 h 277391"/>
                  <a:gd name="connsiteX3" fmla="*/ 0 w 595312"/>
                  <a:gd name="connsiteY3" fmla="*/ 277391 h 27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312" h="277391">
                    <a:moveTo>
                      <a:pt x="0" y="277391"/>
                    </a:moveTo>
                    <a:lnTo>
                      <a:pt x="0" y="0"/>
                    </a:lnTo>
                    <a:cubicBezTo>
                      <a:pt x="305593" y="37696"/>
                      <a:pt x="482600" y="123014"/>
                      <a:pt x="595312" y="277391"/>
                    </a:cubicBezTo>
                    <a:lnTo>
                      <a:pt x="0" y="27739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207"/>
              <p:cNvSpPr/>
              <p:nvPr/>
            </p:nvSpPr>
            <p:spPr>
              <a:xfrm>
                <a:off x="5722160" y="3235222"/>
                <a:ext cx="1985410" cy="150699"/>
              </a:xfrm>
              <a:custGeom>
                <a:avLst/>
                <a:gdLst>
                  <a:gd name="connsiteX0" fmla="*/ 0 w 1985410"/>
                  <a:gd name="connsiteY0" fmla="*/ 0 h 150699"/>
                  <a:gd name="connsiteX1" fmla="*/ 1985410 w 1985410"/>
                  <a:gd name="connsiteY1" fmla="*/ 0 h 150699"/>
                  <a:gd name="connsiteX2" fmla="*/ 1940279 w 1985410"/>
                  <a:gd name="connsiteY2" fmla="*/ 19561 h 150699"/>
                  <a:gd name="connsiteX3" fmla="*/ 1136589 w 1985410"/>
                  <a:gd name="connsiteY3" fmla="*/ 150699 h 150699"/>
                  <a:gd name="connsiteX4" fmla="*/ 0 w 1985410"/>
                  <a:gd name="connsiteY4" fmla="*/ 150698 h 150699"/>
                  <a:gd name="connsiteX5" fmla="*/ 0 w 1985410"/>
                  <a:gd name="connsiteY5" fmla="*/ 0 h 150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410" h="150699">
                    <a:moveTo>
                      <a:pt x="0" y="0"/>
                    </a:moveTo>
                    <a:lnTo>
                      <a:pt x="1985410" y="0"/>
                    </a:lnTo>
                    <a:lnTo>
                      <a:pt x="1940279" y="19561"/>
                    </a:lnTo>
                    <a:cubicBezTo>
                      <a:pt x="1734597" y="100585"/>
                      <a:pt x="1450449" y="150699"/>
                      <a:pt x="1136589" y="150699"/>
                    </a:cubicBezTo>
                    <a:lnTo>
                      <a:pt x="0" y="1506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>
                <a:off x="5833011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Rounded Rectangle 209"/>
              <p:cNvSpPr/>
              <p:nvPr/>
            </p:nvSpPr>
            <p:spPr>
              <a:xfrm>
                <a:off x="6140941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Rounded Rectangle 210"/>
              <p:cNvSpPr/>
              <p:nvPr/>
            </p:nvSpPr>
            <p:spPr>
              <a:xfrm>
                <a:off x="6448871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 211"/>
              <p:cNvSpPr/>
              <p:nvPr/>
            </p:nvSpPr>
            <p:spPr>
              <a:xfrm>
                <a:off x="5703780" y="3077886"/>
                <a:ext cx="1777755" cy="96231"/>
              </a:xfrm>
              <a:custGeom>
                <a:avLst/>
                <a:gdLst>
                  <a:gd name="connsiteX0" fmla="*/ 0 w 1777755"/>
                  <a:gd name="connsiteY0" fmla="*/ 0 h 96231"/>
                  <a:gd name="connsiteX1" fmla="*/ 1667268 w 1777755"/>
                  <a:gd name="connsiteY1" fmla="*/ 0 h 96231"/>
                  <a:gd name="connsiteX2" fmla="*/ 1777755 w 1777755"/>
                  <a:gd name="connsiteY2" fmla="*/ 96231 h 96231"/>
                  <a:gd name="connsiteX3" fmla="*/ 0 w 1777755"/>
                  <a:gd name="connsiteY3" fmla="*/ 96231 h 96231"/>
                  <a:gd name="connsiteX4" fmla="*/ 0 w 1777755"/>
                  <a:gd name="connsiteY4" fmla="*/ 0 h 9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755" h="96231">
                    <a:moveTo>
                      <a:pt x="0" y="0"/>
                    </a:moveTo>
                    <a:lnTo>
                      <a:pt x="1667268" y="0"/>
                    </a:lnTo>
                    <a:lnTo>
                      <a:pt x="1777755" y="96231"/>
                    </a:lnTo>
                    <a:lnTo>
                      <a:pt x="0" y="96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 212"/>
              <p:cNvSpPr/>
              <p:nvPr/>
            </p:nvSpPr>
            <p:spPr>
              <a:xfrm>
                <a:off x="5703780" y="3199222"/>
                <a:ext cx="1847913" cy="36000"/>
              </a:xfrm>
              <a:custGeom>
                <a:avLst/>
                <a:gdLst>
                  <a:gd name="connsiteX0" fmla="*/ 0 w 1847913"/>
                  <a:gd name="connsiteY0" fmla="*/ 0 h 36000"/>
                  <a:gd name="connsiteX1" fmla="*/ 1806580 w 1847913"/>
                  <a:gd name="connsiteY1" fmla="*/ 0 h 36000"/>
                  <a:gd name="connsiteX2" fmla="*/ 1847913 w 1847913"/>
                  <a:gd name="connsiteY2" fmla="*/ 36000 h 36000"/>
                  <a:gd name="connsiteX3" fmla="*/ 0 w 1847913"/>
                  <a:gd name="connsiteY3" fmla="*/ 36000 h 36000"/>
                  <a:gd name="connsiteX4" fmla="*/ 0 w 1847913"/>
                  <a:gd name="connsiteY4" fmla="*/ 0 h 3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7913" h="36000">
                    <a:moveTo>
                      <a:pt x="0" y="0"/>
                    </a:moveTo>
                    <a:lnTo>
                      <a:pt x="1806580" y="0"/>
                    </a:lnTo>
                    <a:lnTo>
                      <a:pt x="1847913" y="36000"/>
                    </a:lnTo>
                    <a:lnTo>
                      <a:pt x="0" y="3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Rounded Rectangle 213"/>
              <p:cNvSpPr/>
              <p:nvPr/>
            </p:nvSpPr>
            <p:spPr>
              <a:xfrm>
                <a:off x="6872017" y="2592457"/>
                <a:ext cx="295358" cy="56387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5803843" y="3307387"/>
                <a:ext cx="235475" cy="2354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6775338" y="3307387"/>
                <a:ext cx="235475" cy="2354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>
              <a:off x="695400" y="2490453"/>
              <a:ext cx="2273178" cy="1052409"/>
              <a:chOff x="695400" y="2490453"/>
              <a:chExt cx="2273178" cy="1052409"/>
            </a:xfrm>
          </p:grpSpPr>
          <p:sp>
            <p:nvSpPr>
              <p:cNvPr id="192" name="Freeform 191"/>
              <p:cNvSpPr/>
              <p:nvPr/>
            </p:nvSpPr>
            <p:spPr>
              <a:xfrm>
                <a:off x="695400" y="3235222"/>
                <a:ext cx="2273178" cy="150698"/>
              </a:xfrm>
              <a:custGeom>
                <a:avLst/>
                <a:gdLst>
                  <a:gd name="connsiteX0" fmla="*/ 0 w 2273178"/>
                  <a:gd name="connsiteY0" fmla="*/ 0 h 150698"/>
                  <a:gd name="connsiteX1" fmla="*/ 2273178 w 2273178"/>
                  <a:gd name="connsiteY1" fmla="*/ 0 h 150698"/>
                  <a:gd name="connsiteX2" fmla="*/ 2273178 w 2273178"/>
                  <a:gd name="connsiteY2" fmla="*/ 1451 h 150698"/>
                  <a:gd name="connsiteX3" fmla="*/ 2123931 w 2273178"/>
                  <a:gd name="connsiteY3" fmla="*/ 150698 h 150698"/>
                  <a:gd name="connsiteX4" fmla="*/ 149247 w 2273178"/>
                  <a:gd name="connsiteY4" fmla="*/ 150698 h 150698"/>
                  <a:gd name="connsiteX5" fmla="*/ 0 w 2273178"/>
                  <a:gd name="connsiteY5" fmla="*/ 1451 h 150698"/>
                  <a:gd name="connsiteX6" fmla="*/ 0 w 2273178"/>
                  <a:gd name="connsiteY6" fmla="*/ 0 h 150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3178" h="150698">
                    <a:moveTo>
                      <a:pt x="0" y="0"/>
                    </a:moveTo>
                    <a:lnTo>
                      <a:pt x="2273178" y="0"/>
                    </a:lnTo>
                    <a:lnTo>
                      <a:pt x="2273178" y="1451"/>
                    </a:lnTo>
                    <a:cubicBezTo>
                      <a:pt x="2273178" y="83878"/>
                      <a:pt x="2206358" y="150698"/>
                      <a:pt x="2123931" y="150698"/>
                    </a:cubicBezTo>
                    <a:lnTo>
                      <a:pt x="149247" y="150698"/>
                    </a:lnTo>
                    <a:cubicBezTo>
                      <a:pt x="66820" y="150698"/>
                      <a:pt x="0" y="83878"/>
                      <a:pt x="0" y="145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 192"/>
              <p:cNvSpPr/>
              <p:nvPr/>
            </p:nvSpPr>
            <p:spPr>
              <a:xfrm>
                <a:off x="695400" y="2490453"/>
                <a:ext cx="2273178" cy="744769"/>
              </a:xfrm>
              <a:custGeom>
                <a:avLst/>
                <a:gdLst>
                  <a:gd name="connsiteX0" fmla="*/ 149247 w 2273178"/>
                  <a:gd name="connsiteY0" fmla="*/ 0 h 744769"/>
                  <a:gd name="connsiteX1" fmla="*/ 2123931 w 2273178"/>
                  <a:gd name="connsiteY1" fmla="*/ 0 h 744769"/>
                  <a:gd name="connsiteX2" fmla="*/ 2273178 w 2273178"/>
                  <a:gd name="connsiteY2" fmla="*/ 149247 h 744769"/>
                  <a:gd name="connsiteX3" fmla="*/ 2273178 w 2273178"/>
                  <a:gd name="connsiteY3" fmla="*/ 744769 h 744769"/>
                  <a:gd name="connsiteX4" fmla="*/ 0 w 2273178"/>
                  <a:gd name="connsiteY4" fmla="*/ 744769 h 744769"/>
                  <a:gd name="connsiteX5" fmla="*/ 0 w 2273178"/>
                  <a:gd name="connsiteY5" fmla="*/ 149247 h 744769"/>
                  <a:gd name="connsiteX6" fmla="*/ 149247 w 2273178"/>
                  <a:gd name="connsiteY6" fmla="*/ 0 h 744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3178" h="744769">
                    <a:moveTo>
                      <a:pt x="149247" y="0"/>
                    </a:moveTo>
                    <a:lnTo>
                      <a:pt x="2123931" y="0"/>
                    </a:lnTo>
                    <a:cubicBezTo>
                      <a:pt x="2206358" y="0"/>
                      <a:pt x="2273178" y="66820"/>
                      <a:pt x="2273178" y="149247"/>
                    </a:cubicBezTo>
                    <a:lnTo>
                      <a:pt x="2273178" y="744769"/>
                    </a:lnTo>
                    <a:lnTo>
                      <a:pt x="0" y="744769"/>
                    </a:lnTo>
                    <a:lnTo>
                      <a:pt x="0" y="149247"/>
                    </a:lnTo>
                    <a:cubicBezTo>
                      <a:pt x="0" y="66820"/>
                      <a:pt x="66820" y="0"/>
                      <a:pt x="149247" y="0"/>
                    </a:cubicBezTo>
                    <a:close/>
                  </a:path>
                </a:pathLst>
              </a:cu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Rounded Rectangle 193"/>
              <p:cNvSpPr/>
              <p:nvPr/>
            </p:nvSpPr>
            <p:spPr>
              <a:xfrm>
                <a:off x="809980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Rounded Rectangle 194"/>
              <p:cNvSpPr/>
              <p:nvPr/>
            </p:nvSpPr>
            <p:spPr>
              <a:xfrm>
                <a:off x="1108219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Rounded Rectangle 195"/>
              <p:cNvSpPr/>
              <p:nvPr/>
            </p:nvSpPr>
            <p:spPr>
              <a:xfrm>
                <a:off x="1406458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Rounded Rectangle 196"/>
              <p:cNvSpPr/>
              <p:nvPr/>
            </p:nvSpPr>
            <p:spPr>
              <a:xfrm>
                <a:off x="1704697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Rounded Rectangle 197"/>
              <p:cNvSpPr/>
              <p:nvPr/>
            </p:nvSpPr>
            <p:spPr>
              <a:xfrm>
                <a:off x="2002936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Rounded Rectangle 198"/>
              <p:cNvSpPr/>
              <p:nvPr/>
            </p:nvSpPr>
            <p:spPr>
              <a:xfrm>
                <a:off x="2301175" y="2585626"/>
                <a:ext cx="197079" cy="1725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 199"/>
              <p:cNvSpPr/>
              <p:nvPr/>
            </p:nvSpPr>
            <p:spPr>
              <a:xfrm>
                <a:off x="753346" y="3077886"/>
                <a:ext cx="2215232" cy="96231"/>
              </a:xfrm>
              <a:custGeom>
                <a:avLst/>
                <a:gdLst>
                  <a:gd name="connsiteX0" fmla="*/ 0 w 2215232"/>
                  <a:gd name="connsiteY0" fmla="*/ 0 h 96231"/>
                  <a:gd name="connsiteX1" fmla="*/ 2215232 w 2215232"/>
                  <a:gd name="connsiteY1" fmla="*/ 0 h 96231"/>
                  <a:gd name="connsiteX2" fmla="*/ 2215232 w 2215232"/>
                  <a:gd name="connsiteY2" fmla="*/ 96231 h 96231"/>
                  <a:gd name="connsiteX3" fmla="*/ 0 w 2215232"/>
                  <a:gd name="connsiteY3" fmla="*/ 96231 h 96231"/>
                  <a:gd name="connsiteX4" fmla="*/ 0 w 2215232"/>
                  <a:gd name="connsiteY4" fmla="*/ 0 h 9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232" h="96231">
                    <a:moveTo>
                      <a:pt x="0" y="0"/>
                    </a:moveTo>
                    <a:lnTo>
                      <a:pt x="2215232" y="0"/>
                    </a:lnTo>
                    <a:lnTo>
                      <a:pt x="2215232" y="96231"/>
                    </a:lnTo>
                    <a:lnTo>
                      <a:pt x="0" y="96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 200"/>
              <p:cNvSpPr/>
              <p:nvPr/>
            </p:nvSpPr>
            <p:spPr>
              <a:xfrm>
                <a:off x="753346" y="3199222"/>
                <a:ext cx="2215232" cy="36000"/>
              </a:xfrm>
              <a:custGeom>
                <a:avLst/>
                <a:gdLst>
                  <a:gd name="connsiteX0" fmla="*/ 0 w 2215232"/>
                  <a:gd name="connsiteY0" fmla="*/ 0 h 36000"/>
                  <a:gd name="connsiteX1" fmla="*/ 2215232 w 2215232"/>
                  <a:gd name="connsiteY1" fmla="*/ 0 h 36000"/>
                  <a:gd name="connsiteX2" fmla="*/ 2215232 w 2215232"/>
                  <a:gd name="connsiteY2" fmla="*/ 36000 h 36000"/>
                  <a:gd name="connsiteX3" fmla="*/ 0 w 2215232"/>
                  <a:gd name="connsiteY3" fmla="*/ 36000 h 36000"/>
                  <a:gd name="connsiteX4" fmla="*/ 0 w 2215232"/>
                  <a:gd name="connsiteY4" fmla="*/ 0 h 3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232" h="36000">
                    <a:moveTo>
                      <a:pt x="0" y="0"/>
                    </a:moveTo>
                    <a:lnTo>
                      <a:pt x="2215232" y="0"/>
                    </a:lnTo>
                    <a:lnTo>
                      <a:pt x="2215232" y="36000"/>
                    </a:lnTo>
                    <a:lnTo>
                      <a:pt x="0" y="36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Rounded Rectangle 201"/>
              <p:cNvSpPr/>
              <p:nvPr/>
            </p:nvSpPr>
            <p:spPr>
              <a:xfrm>
                <a:off x="2599417" y="2592457"/>
                <a:ext cx="295358" cy="56387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832977" y="3307387"/>
                <a:ext cx="235475" cy="2354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2501158" y="3307387"/>
                <a:ext cx="235475" cy="2354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832977" y="2720092"/>
                <a:ext cx="17859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Pantry</a:t>
                </a:r>
                <a:endParaRPr kumimoji="0" lang="en-I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230" name="Group 229"/>
          <p:cNvGrpSpPr/>
          <p:nvPr/>
        </p:nvGrpSpPr>
        <p:grpSpPr>
          <a:xfrm>
            <a:off x="3613323" y="2490453"/>
            <a:ext cx="2273178" cy="1052409"/>
            <a:chOff x="695400" y="2490453"/>
            <a:chExt cx="2273178" cy="1052409"/>
          </a:xfrm>
        </p:grpSpPr>
        <p:sp>
          <p:nvSpPr>
            <p:cNvPr id="231" name="Freeform 230"/>
            <p:cNvSpPr/>
            <p:nvPr/>
          </p:nvSpPr>
          <p:spPr>
            <a:xfrm>
              <a:off x="695400" y="3235222"/>
              <a:ext cx="2273178" cy="150698"/>
            </a:xfrm>
            <a:custGeom>
              <a:avLst/>
              <a:gdLst>
                <a:gd name="connsiteX0" fmla="*/ 0 w 2273178"/>
                <a:gd name="connsiteY0" fmla="*/ 0 h 150698"/>
                <a:gd name="connsiteX1" fmla="*/ 2273178 w 2273178"/>
                <a:gd name="connsiteY1" fmla="*/ 0 h 150698"/>
                <a:gd name="connsiteX2" fmla="*/ 2273178 w 2273178"/>
                <a:gd name="connsiteY2" fmla="*/ 1451 h 150698"/>
                <a:gd name="connsiteX3" fmla="*/ 2123931 w 2273178"/>
                <a:gd name="connsiteY3" fmla="*/ 150698 h 150698"/>
                <a:gd name="connsiteX4" fmla="*/ 149247 w 2273178"/>
                <a:gd name="connsiteY4" fmla="*/ 150698 h 150698"/>
                <a:gd name="connsiteX5" fmla="*/ 0 w 2273178"/>
                <a:gd name="connsiteY5" fmla="*/ 1451 h 150698"/>
                <a:gd name="connsiteX6" fmla="*/ 0 w 2273178"/>
                <a:gd name="connsiteY6" fmla="*/ 0 h 15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3178" h="150698">
                  <a:moveTo>
                    <a:pt x="0" y="0"/>
                  </a:moveTo>
                  <a:lnTo>
                    <a:pt x="2273178" y="0"/>
                  </a:lnTo>
                  <a:lnTo>
                    <a:pt x="2273178" y="1451"/>
                  </a:lnTo>
                  <a:cubicBezTo>
                    <a:pt x="2273178" y="83878"/>
                    <a:pt x="2206358" y="150698"/>
                    <a:pt x="2123931" y="150698"/>
                  </a:cubicBezTo>
                  <a:lnTo>
                    <a:pt x="149247" y="150698"/>
                  </a:lnTo>
                  <a:cubicBezTo>
                    <a:pt x="66820" y="150698"/>
                    <a:pt x="0" y="83878"/>
                    <a:pt x="0" y="14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695400" y="2490453"/>
              <a:ext cx="2273178" cy="744769"/>
            </a:xfrm>
            <a:custGeom>
              <a:avLst/>
              <a:gdLst>
                <a:gd name="connsiteX0" fmla="*/ 149247 w 2273178"/>
                <a:gd name="connsiteY0" fmla="*/ 0 h 744769"/>
                <a:gd name="connsiteX1" fmla="*/ 2123931 w 2273178"/>
                <a:gd name="connsiteY1" fmla="*/ 0 h 744769"/>
                <a:gd name="connsiteX2" fmla="*/ 2273178 w 2273178"/>
                <a:gd name="connsiteY2" fmla="*/ 149247 h 744769"/>
                <a:gd name="connsiteX3" fmla="*/ 2273178 w 2273178"/>
                <a:gd name="connsiteY3" fmla="*/ 744769 h 744769"/>
                <a:gd name="connsiteX4" fmla="*/ 0 w 2273178"/>
                <a:gd name="connsiteY4" fmla="*/ 744769 h 744769"/>
                <a:gd name="connsiteX5" fmla="*/ 0 w 2273178"/>
                <a:gd name="connsiteY5" fmla="*/ 149247 h 744769"/>
                <a:gd name="connsiteX6" fmla="*/ 149247 w 2273178"/>
                <a:gd name="connsiteY6" fmla="*/ 0 h 74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3178" h="744769">
                  <a:moveTo>
                    <a:pt x="149247" y="0"/>
                  </a:moveTo>
                  <a:lnTo>
                    <a:pt x="2123931" y="0"/>
                  </a:lnTo>
                  <a:cubicBezTo>
                    <a:pt x="2206358" y="0"/>
                    <a:pt x="2273178" y="66820"/>
                    <a:pt x="2273178" y="149247"/>
                  </a:cubicBezTo>
                  <a:lnTo>
                    <a:pt x="2273178" y="744769"/>
                  </a:lnTo>
                  <a:lnTo>
                    <a:pt x="0" y="744769"/>
                  </a:lnTo>
                  <a:lnTo>
                    <a:pt x="0" y="149247"/>
                  </a:lnTo>
                  <a:cubicBezTo>
                    <a:pt x="0" y="66820"/>
                    <a:pt x="66820" y="0"/>
                    <a:pt x="149247" y="0"/>
                  </a:cubicBezTo>
                  <a:close/>
                </a:path>
              </a:pathLst>
            </a:cu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>
              <a:off x="809980" y="2585626"/>
              <a:ext cx="197079" cy="17256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1108219" y="2585626"/>
              <a:ext cx="197079" cy="17256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>
              <a:off x="1406458" y="2585626"/>
              <a:ext cx="197079" cy="17256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>
              <a:off x="1704697" y="2585626"/>
              <a:ext cx="197079" cy="17256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>
              <a:off x="2002936" y="2585626"/>
              <a:ext cx="197079" cy="17256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2301175" y="2585626"/>
              <a:ext cx="197079" cy="17256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238"/>
            <p:cNvSpPr/>
            <p:nvPr/>
          </p:nvSpPr>
          <p:spPr>
            <a:xfrm>
              <a:off x="753346" y="3077886"/>
              <a:ext cx="2215232" cy="96231"/>
            </a:xfrm>
            <a:custGeom>
              <a:avLst/>
              <a:gdLst>
                <a:gd name="connsiteX0" fmla="*/ 0 w 2215232"/>
                <a:gd name="connsiteY0" fmla="*/ 0 h 96231"/>
                <a:gd name="connsiteX1" fmla="*/ 2215232 w 2215232"/>
                <a:gd name="connsiteY1" fmla="*/ 0 h 96231"/>
                <a:gd name="connsiteX2" fmla="*/ 2215232 w 2215232"/>
                <a:gd name="connsiteY2" fmla="*/ 96231 h 96231"/>
                <a:gd name="connsiteX3" fmla="*/ 0 w 2215232"/>
                <a:gd name="connsiteY3" fmla="*/ 96231 h 96231"/>
                <a:gd name="connsiteX4" fmla="*/ 0 w 2215232"/>
                <a:gd name="connsiteY4" fmla="*/ 0 h 9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5232" h="96231">
                  <a:moveTo>
                    <a:pt x="0" y="0"/>
                  </a:moveTo>
                  <a:lnTo>
                    <a:pt x="2215232" y="0"/>
                  </a:lnTo>
                  <a:lnTo>
                    <a:pt x="2215232" y="96231"/>
                  </a:lnTo>
                  <a:lnTo>
                    <a:pt x="0" y="96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753346" y="3199222"/>
              <a:ext cx="2215232" cy="36000"/>
            </a:xfrm>
            <a:custGeom>
              <a:avLst/>
              <a:gdLst>
                <a:gd name="connsiteX0" fmla="*/ 0 w 2215232"/>
                <a:gd name="connsiteY0" fmla="*/ 0 h 36000"/>
                <a:gd name="connsiteX1" fmla="*/ 2215232 w 2215232"/>
                <a:gd name="connsiteY1" fmla="*/ 0 h 36000"/>
                <a:gd name="connsiteX2" fmla="*/ 2215232 w 2215232"/>
                <a:gd name="connsiteY2" fmla="*/ 36000 h 36000"/>
                <a:gd name="connsiteX3" fmla="*/ 0 w 2215232"/>
                <a:gd name="connsiteY3" fmla="*/ 36000 h 36000"/>
                <a:gd name="connsiteX4" fmla="*/ 0 w 2215232"/>
                <a:gd name="connsiteY4" fmla="*/ 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5232" h="36000">
                  <a:moveTo>
                    <a:pt x="0" y="0"/>
                  </a:moveTo>
                  <a:lnTo>
                    <a:pt x="2215232" y="0"/>
                  </a:lnTo>
                  <a:lnTo>
                    <a:pt x="2215232" y="36000"/>
                  </a:lnTo>
                  <a:lnTo>
                    <a:pt x="0" y="3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>
              <a:off x="2599417" y="2592457"/>
              <a:ext cx="295358" cy="56387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832977" y="3307387"/>
              <a:ext cx="235475" cy="2354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2501158" y="3307387"/>
              <a:ext cx="235475" cy="2354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832977" y="2720092"/>
              <a:ext cx="1785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Pantry</a:t>
              </a:r>
              <a:endParaRPr kumimoji="0" lang="en-I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0" y="764703"/>
            <a:ext cx="12204000" cy="5455915"/>
            <a:chOff x="695400" y="2490453"/>
            <a:chExt cx="2273178" cy="1052409"/>
          </a:xfrm>
        </p:grpSpPr>
        <p:sp>
          <p:nvSpPr>
            <p:cNvPr id="246" name="Freeform 245"/>
            <p:cNvSpPr/>
            <p:nvPr/>
          </p:nvSpPr>
          <p:spPr>
            <a:xfrm>
              <a:off x="695400" y="3235222"/>
              <a:ext cx="2273178" cy="150698"/>
            </a:xfrm>
            <a:custGeom>
              <a:avLst/>
              <a:gdLst>
                <a:gd name="connsiteX0" fmla="*/ 0 w 2273178"/>
                <a:gd name="connsiteY0" fmla="*/ 0 h 150698"/>
                <a:gd name="connsiteX1" fmla="*/ 2273178 w 2273178"/>
                <a:gd name="connsiteY1" fmla="*/ 0 h 150698"/>
                <a:gd name="connsiteX2" fmla="*/ 2273178 w 2273178"/>
                <a:gd name="connsiteY2" fmla="*/ 1451 h 150698"/>
                <a:gd name="connsiteX3" fmla="*/ 2123931 w 2273178"/>
                <a:gd name="connsiteY3" fmla="*/ 150698 h 150698"/>
                <a:gd name="connsiteX4" fmla="*/ 149247 w 2273178"/>
                <a:gd name="connsiteY4" fmla="*/ 150698 h 150698"/>
                <a:gd name="connsiteX5" fmla="*/ 0 w 2273178"/>
                <a:gd name="connsiteY5" fmla="*/ 1451 h 150698"/>
                <a:gd name="connsiteX6" fmla="*/ 0 w 2273178"/>
                <a:gd name="connsiteY6" fmla="*/ 0 h 15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3178" h="150698">
                  <a:moveTo>
                    <a:pt x="0" y="0"/>
                  </a:moveTo>
                  <a:lnTo>
                    <a:pt x="2273178" y="0"/>
                  </a:lnTo>
                  <a:lnTo>
                    <a:pt x="2273178" y="1451"/>
                  </a:lnTo>
                  <a:cubicBezTo>
                    <a:pt x="2273178" y="83878"/>
                    <a:pt x="2206358" y="150698"/>
                    <a:pt x="2123931" y="150698"/>
                  </a:cubicBezTo>
                  <a:lnTo>
                    <a:pt x="149247" y="150698"/>
                  </a:lnTo>
                  <a:cubicBezTo>
                    <a:pt x="66820" y="150698"/>
                    <a:pt x="0" y="83878"/>
                    <a:pt x="0" y="14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 246"/>
            <p:cNvSpPr/>
            <p:nvPr/>
          </p:nvSpPr>
          <p:spPr>
            <a:xfrm>
              <a:off x="695400" y="2490453"/>
              <a:ext cx="2273178" cy="744769"/>
            </a:xfrm>
            <a:custGeom>
              <a:avLst/>
              <a:gdLst>
                <a:gd name="connsiteX0" fmla="*/ 149247 w 2273178"/>
                <a:gd name="connsiteY0" fmla="*/ 0 h 744769"/>
                <a:gd name="connsiteX1" fmla="*/ 2123931 w 2273178"/>
                <a:gd name="connsiteY1" fmla="*/ 0 h 744769"/>
                <a:gd name="connsiteX2" fmla="*/ 2273178 w 2273178"/>
                <a:gd name="connsiteY2" fmla="*/ 149247 h 744769"/>
                <a:gd name="connsiteX3" fmla="*/ 2273178 w 2273178"/>
                <a:gd name="connsiteY3" fmla="*/ 744769 h 744769"/>
                <a:gd name="connsiteX4" fmla="*/ 0 w 2273178"/>
                <a:gd name="connsiteY4" fmla="*/ 744769 h 744769"/>
                <a:gd name="connsiteX5" fmla="*/ 0 w 2273178"/>
                <a:gd name="connsiteY5" fmla="*/ 149247 h 744769"/>
                <a:gd name="connsiteX6" fmla="*/ 149247 w 2273178"/>
                <a:gd name="connsiteY6" fmla="*/ 0 h 74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3178" h="744769">
                  <a:moveTo>
                    <a:pt x="149247" y="0"/>
                  </a:moveTo>
                  <a:lnTo>
                    <a:pt x="2123931" y="0"/>
                  </a:lnTo>
                  <a:cubicBezTo>
                    <a:pt x="2206358" y="0"/>
                    <a:pt x="2273178" y="66820"/>
                    <a:pt x="2273178" y="149247"/>
                  </a:cubicBezTo>
                  <a:lnTo>
                    <a:pt x="2273178" y="744769"/>
                  </a:lnTo>
                  <a:lnTo>
                    <a:pt x="0" y="744769"/>
                  </a:lnTo>
                  <a:lnTo>
                    <a:pt x="0" y="149247"/>
                  </a:lnTo>
                  <a:cubicBezTo>
                    <a:pt x="0" y="66820"/>
                    <a:pt x="66820" y="0"/>
                    <a:pt x="149247" y="0"/>
                  </a:cubicBezTo>
                  <a:close/>
                </a:path>
              </a:pathLst>
            </a:cu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 247"/>
            <p:cNvSpPr/>
            <p:nvPr/>
          </p:nvSpPr>
          <p:spPr>
            <a:xfrm>
              <a:off x="695400" y="3077886"/>
              <a:ext cx="2273178" cy="96231"/>
            </a:xfrm>
            <a:custGeom>
              <a:avLst/>
              <a:gdLst>
                <a:gd name="connsiteX0" fmla="*/ 0 w 2215232"/>
                <a:gd name="connsiteY0" fmla="*/ 0 h 96231"/>
                <a:gd name="connsiteX1" fmla="*/ 2215232 w 2215232"/>
                <a:gd name="connsiteY1" fmla="*/ 0 h 96231"/>
                <a:gd name="connsiteX2" fmla="*/ 2215232 w 2215232"/>
                <a:gd name="connsiteY2" fmla="*/ 96231 h 96231"/>
                <a:gd name="connsiteX3" fmla="*/ 0 w 2215232"/>
                <a:gd name="connsiteY3" fmla="*/ 96231 h 96231"/>
                <a:gd name="connsiteX4" fmla="*/ 0 w 2215232"/>
                <a:gd name="connsiteY4" fmla="*/ 0 h 9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5232" h="96231">
                  <a:moveTo>
                    <a:pt x="0" y="0"/>
                  </a:moveTo>
                  <a:lnTo>
                    <a:pt x="2215232" y="0"/>
                  </a:lnTo>
                  <a:lnTo>
                    <a:pt x="2215232" y="96231"/>
                  </a:lnTo>
                  <a:lnTo>
                    <a:pt x="0" y="96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 248"/>
            <p:cNvSpPr/>
            <p:nvPr/>
          </p:nvSpPr>
          <p:spPr>
            <a:xfrm>
              <a:off x="695400" y="3199222"/>
              <a:ext cx="2273178" cy="36000"/>
            </a:xfrm>
            <a:custGeom>
              <a:avLst/>
              <a:gdLst>
                <a:gd name="connsiteX0" fmla="*/ 0 w 2215232"/>
                <a:gd name="connsiteY0" fmla="*/ 0 h 36000"/>
                <a:gd name="connsiteX1" fmla="*/ 2215232 w 2215232"/>
                <a:gd name="connsiteY1" fmla="*/ 0 h 36000"/>
                <a:gd name="connsiteX2" fmla="*/ 2215232 w 2215232"/>
                <a:gd name="connsiteY2" fmla="*/ 36000 h 36000"/>
                <a:gd name="connsiteX3" fmla="*/ 0 w 2215232"/>
                <a:gd name="connsiteY3" fmla="*/ 36000 h 36000"/>
                <a:gd name="connsiteX4" fmla="*/ 0 w 2215232"/>
                <a:gd name="connsiteY4" fmla="*/ 0 h 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5232" h="36000">
                  <a:moveTo>
                    <a:pt x="0" y="0"/>
                  </a:moveTo>
                  <a:lnTo>
                    <a:pt x="2215232" y="0"/>
                  </a:lnTo>
                  <a:lnTo>
                    <a:pt x="2215232" y="36000"/>
                  </a:lnTo>
                  <a:lnTo>
                    <a:pt x="0" y="3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832977" y="3307387"/>
              <a:ext cx="235475" cy="2354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2501158" y="3307387"/>
              <a:ext cx="235475" cy="2354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3187369" y="1296517"/>
            <a:ext cx="2865979" cy="2170661"/>
            <a:chOff x="4160331" y="1296517"/>
            <a:chExt cx="2865979" cy="2170661"/>
          </a:xfrm>
        </p:grpSpPr>
        <p:pic>
          <p:nvPicPr>
            <p:cNvPr id="278" name="Picture 2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0331" y="1675941"/>
              <a:ext cx="2865979" cy="1791237"/>
            </a:xfrm>
            <a:prstGeom prst="rect">
              <a:avLst/>
            </a:prstGeom>
          </p:spPr>
        </p:pic>
        <p:sp>
          <p:nvSpPr>
            <p:cNvPr id="289" name="TextBox 288"/>
            <p:cNvSpPr txBox="1"/>
            <p:nvPr/>
          </p:nvSpPr>
          <p:spPr>
            <a:xfrm>
              <a:off x="4179350" y="1296517"/>
              <a:ext cx="28279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Ministry of Railways</a:t>
              </a:r>
              <a:endParaRPr kumimoji="0" lang="en-I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422948" y="783754"/>
            <a:ext cx="2628192" cy="2667198"/>
            <a:chOff x="422948" y="783754"/>
            <a:chExt cx="2628192" cy="2667198"/>
          </a:xfrm>
        </p:grpSpPr>
        <p:sp>
          <p:nvSpPr>
            <p:cNvPr id="295" name="TextBox 294"/>
            <p:cNvSpPr txBox="1"/>
            <p:nvPr/>
          </p:nvSpPr>
          <p:spPr>
            <a:xfrm>
              <a:off x="630509" y="783754"/>
              <a:ext cx="22130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Mother is distressed as there is no milk in the Pantry</a:t>
              </a:r>
              <a:endParaRPr kumimoji="0" lang="en-I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pic>
          <p:nvPicPr>
            <p:cNvPr id="296" name="Picture 29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8" y="1700165"/>
              <a:ext cx="2628192" cy="1750787"/>
            </a:xfrm>
            <a:prstGeom prst="roundRect">
              <a:avLst>
                <a:gd name="adj" fmla="val 5409"/>
              </a:avLst>
            </a:prstGeom>
          </p:spPr>
        </p:pic>
      </p:grpSp>
      <p:pic>
        <p:nvPicPr>
          <p:cNvPr id="271" name="Picture 27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74844">
                        <a14:foregroundMark x1="7500" y1="60187" x2="14063" y2="59016"/>
                        <a14:foregroundMark x1="16563" y1="54801" x2="33906" y2="54567"/>
                        <a14:foregroundMark x1="23125" y1="41452" x2="24531" y2="37002"/>
                        <a14:foregroundMark x1="24844" y1="34895" x2="31563" y2="5855"/>
                        <a14:foregroundMark x1="34844" y1="7260" x2="58438" y2="11710"/>
                        <a14:foregroundMark x1="58906" y1="20141" x2="45469" y2="88056"/>
                        <a14:foregroundMark x1="33750" y1="2108" x2="57813" y2="7494"/>
                        <a14:foregroundMark x1="32344" y1="3279" x2="30938" y2="4450"/>
                        <a14:foregroundMark x1="20625" y1="49883" x2="30938" y2="4450"/>
                        <a14:backgroundMark x1="21563" y1="13583" x2="10625" y2="25761"/>
                        <a14:backgroundMark x1="5000" y1="5152" x2="7969" y2="37471"/>
                        <a14:backgroundMark x1="3438" y1="44731" x2="12969" y2="48009"/>
                        <a14:backgroundMark x1="1406" y1="56674" x2="4688" y2="52225"/>
                        <a14:backgroundMark x1="61406" y1="34895" x2="61250" y2="43794"/>
                        <a14:backgroundMark x1="64375" y1="65808" x2="64375" y2="69087"/>
                        <a14:backgroundMark x1="64531" y1="77752" x2="68125" y2="92272"/>
                        <a14:backgroundMark x1="40000" y1="1405" x2="44844" y2="2342"/>
                      </a14:backgroundRemoval>
                    </a14:imgEffect>
                  </a14:imgLayer>
                </a14:imgProps>
              </a:ext>
            </a:extLst>
          </a:blip>
          <a:srcRect r="34345"/>
          <a:stretch/>
        </p:blipFill>
        <p:spPr>
          <a:xfrm>
            <a:off x="3171284" y="2085114"/>
            <a:ext cx="1260371" cy="1280801"/>
          </a:xfrm>
          <a:prstGeom prst="rect">
            <a:avLst/>
          </a:prstGeom>
        </p:spPr>
      </p:pic>
      <p:sp>
        <p:nvSpPr>
          <p:cNvPr id="274" name="TextBox 273"/>
          <p:cNvSpPr txBox="1"/>
          <p:nvPr/>
        </p:nvSpPr>
        <p:spPr>
          <a:xfrm>
            <a:off x="1811680" y="5511716"/>
            <a:ext cx="14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Tweeted 11:03 AM</a:t>
            </a:r>
            <a:endParaRPr kumimoji="0" lang="en-IN" sz="1800" b="1" i="1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75" name="Right Arrow 274"/>
          <p:cNvSpPr/>
          <p:nvPr/>
        </p:nvSpPr>
        <p:spPr>
          <a:xfrm>
            <a:off x="3143672" y="5743794"/>
            <a:ext cx="491748" cy="33701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8" name="Group 267"/>
          <p:cNvGrpSpPr/>
          <p:nvPr/>
        </p:nvGrpSpPr>
        <p:grpSpPr>
          <a:xfrm>
            <a:off x="3619530" y="1066983"/>
            <a:ext cx="2556060" cy="1142876"/>
            <a:chOff x="1184552" y="1283760"/>
            <a:chExt cx="2556060" cy="1142876"/>
          </a:xfrm>
        </p:grpSpPr>
        <p:grpSp>
          <p:nvGrpSpPr>
            <p:cNvPr id="265" name="Group 264"/>
            <p:cNvGrpSpPr/>
            <p:nvPr/>
          </p:nvGrpSpPr>
          <p:grpSpPr>
            <a:xfrm>
              <a:off x="1184552" y="1283760"/>
              <a:ext cx="2556060" cy="1142876"/>
              <a:chOff x="1184552" y="1283760"/>
              <a:chExt cx="2556060" cy="1142876"/>
            </a:xfrm>
          </p:grpSpPr>
          <p:grpSp>
            <p:nvGrpSpPr>
              <p:cNvPr id="262" name="Group 261"/>
              <p:cNvGrpSpPr/>
              <p:nvPr/>
            </p:nvGrpSpPr>
            <p:grpSpPr>
              <a:xfrm>
                <a:off x="1184552" y="1283760"/>
                <a:ext cx="2556060" cy="1142876"/>
                <a:chOff x="4007258" y="1170372"/>
                <a:chExt cx="2556060" cy="1142876"/>
              </a:xfrm>
            </p:grpSpPr>
            <p:sp>
              <p:nvSpPr>
                <p:cNvPr id="257" name="Rounded Rectangular Callout 256"/>
                <p:cNvSpPr/>
                <p:nvPr/>
              </p:nvSpPr>
              <p:spPr>
                <a:xfrm>
                  <a:off x="4007258" y="1170372"/>
                  <a:ext cx="2556060" cy="1142876"/>
                </a:xfrm>
                <a:prstGeom prst="wedgeRoundRectCallout">
                  <a:avLst>
                    <a:gd name="adj1" fmla="val -37826"/>
                    <a:gd name="adj2" fmla="val 84502"/>
                    <a:gd name="adj3" fmla="val 166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TextBox 257"/>
                <p:cNvSpPr txBox="1"/>
                <p:nvPr/>
              </p:nvSpPr>
              <p:spPr>
                <a:xfrm>
                  <a:off x="4509364" y="1212155"/>
                  <a:ext cx="154909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Distressed Mother</a:t>
                  </a:r>
                  <a:endParaRPr kumimoji="0" lang="en-IN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9" name="TextBox 258"/>
                <p:cNvSpPr txBox="1"/>
                <p:nvPr/>
              </p:nvSpPr>
              <p:spPr>
                <a:xfrm>
                  <a:off x="4118356" y="1565166"/>
                  <a:ext cx="154909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dirty="0">
                      <a:solidFill>
                        <a:srgbClr val="5B9BD5">
                          <a:lumMod val="75000"/>
                        </a:srgbClr>
                      </a:solidFill>
                      <a:latin typeface="Calibri"/>
                      <a:cs typeface="Arial" charset="0"/>
                    </a:rPr>
                    <a:t>@</a:t>
                  </a:r>
                  <a:r>
                    <a:rPr lang="en-US" sz="1000" b="1" dirty="0" err="1">
                      <a:solidFill>
                        <a:srgbClr val="5B9BD5">
                          <a:lumMod val="75000"/>
                        </a:srgbClr>
                      </a:solidFill>
                      <a:latin typeface="Calibri"/>
                      <a:cs typeface="Arial" charset="0"/>
                    </a:rPr>
                    <a:t>railminindia</a:t>
                  </a:r>
                  <a:endParaRPr kumimoji="0" lang="en-IN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0" name="TextBox 259"/>
                <p:cNvSpPr txBox="1"/>
                <p:nvPr/>
              </p:nvSpPr>
              <p:spPr>
                <a:xfrm>
                  <a:off x="4087876" y="1757110"/>
                  <a:ext cx="2444962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PNR 475231234, Coach-S1</a:t>
                  </a:r>
                  <a:r>
                    <a:rPr kumimoji="0" 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, seat</a:t>
                  </a:r>
                  <a:r>
                    <a:rPr kumimoji="0" lang="en-US" sz="900" b="1" i="0" u="none" strike="noStrike" kern="1200" cap="none" spc="0" normalizeH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 no. </a:t>
                  </a:r>
                  <a:r>
                    <a:rPr kumimoji="0" 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25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. </a:t>
                  </a:r>
                  <a:r>
                    <a:rPr kumimoji="0" 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Train pantry 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has run out of milk and my infant is crying for milk. Please help!</a:t>
                  </a:r>
                  <a:endParaRPr kumimoji="0" lang="en-IN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72" name="TextBox 271"/>
                <p:cNvSpPr txBox="1"/>
                <p:nvPr/>
              </p:nvSpPr>
              <p:spPr>
                <a:xfrm>
                  <a:off x="5082211" y="1382433"/>
                  <a:ext cx="84016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11:03 AM</a:t>
                  </a:r>
                  <a:endParaRPr kumimoji="0" lang="en-IN" sz="1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</p:grpSp>
          <p:pic>
            <p:nvPicPr>
              <p:cNvPr id="264" name="Picture 26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14687" y="1360388"/>
                <a:ext cx="381099" cy="339466"/>
              </a:xfrm>
              <a:prstGeom prst="rect">
                <a:avLst/>
              </a:prstGeom>
            </p:spPr>
          </p:pic>
        </p:grpSp>
        <p:pic>
          <p:nvPicPr>
            <p:cNvPr id="266" name="Picture 2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44" y="1362775"/>
              <a:ext cx="461266" cy="307275"/>
            </a:xfrm>
            <a:prstGeom prst="rect">
              <a:avLst/>
            </a:prstGeom>
          </p:spPr>
        </p:pic>
      </p:grpSp>
      <p:grpSp>
        <p:nvGrpSpPr>
          <p:cNvPr id="279" name="Group 278"/>
          <p:cNvGrpSpPr/>
          <p:nvPr/>
        </p:nvGrpSpPr>
        <p:grpSpPr>
          <a:xfrm>
            <a:off x="3676761" y="1304060"/>
            <a:ext cx="2556060" cy="1142876"/>
            <a:chOff x="1184552" y="1283760"/>
            <a:chExt cx="2556060" cy="1142876"/>
          </a:xfrm>
        </p:grpSpPr>
        <p:grpSp>
          <p:nvGrpSpPr>
            <p:cNvPr id="280" name="Group 279"/>
            <p:cNvGrpSpPr/>
            <p:nvPr/>
          </p:nvGrpSpPr>
          <p:grpSpPr>
            <a:xfrm>
              <a:off x="1184552" y="1283760"/>
              <a:ext cx="2556060" cy="1142876"/>
              <a:chOff x="1184552" y="1283760"/>
              <a:chExt cx="2556060" cy="1142876"/>
            </a:xfrm>
          </p:grpSpPr>
          <p:grpSp>
            <p:nvGrpSpPr>
              <p:cNvPr id="282" name="Group 281"/>
              <p:cNvGrpSpPr/>
              <p:nvPr/>
            </p:nvGrpSpPr>
            <p:grpSpPr>
              <a:xfrm>
                <a:off x="1184552" y="1283760"/>
                <a:ext cx="2556060" cy="1142876"/>
                <a:chOff x="4007258" y="1170372"/>
                <a:chExt cx="2556060" cy="1142876"/>
              </a:xfrm>
            </p:grpSpPr>
            <p:sp>
              <p:nvSpPr>
                <p:cNvPr id="284" name="Rounded Rectangular Callout 283"/>
                <p:cNvSpPr/>
                <p:nvPr/>
              </p:nvSpPr>
              <p:spPr>
                <a:xfrm>
                  <a:off x="4007258" y="1170372"/>
                  <a:ext cx="2556060" cy="1142876"/>
                </a:xfrm>
                <a:prstGeom prst="wedgeRoundRectCallout">
                  <a:avLst>
                    <a:gd name="adj1" fmla="val -37826"/>
                    <a:gd name="adj2" fmla="val 84502"/>
                    <a:gd name="adj3" fmla="val 166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TextBox 284"/>
                <p:cNvSpPr txBox="1"/>
                <p:nvPr/>
              </p:nvSpPr>
              <p:spPr>
                <a:xfrm>
                  <a:off x="4509364" y="1212155"/>
                  <a:ext cx="154909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Distressed Mother</a:t>
                  </a:r>
                  <a:endParaRPr kumimoji="0" lang="en-IN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86" name="TextBox 285"/>
                <p:cNvSpPr txBox="1"/>
                <p:nvPr/>
              </p:nvSpPr>
              <p:spPr>
                <a:xfrm>
                  <a:off x="4118356" y="1565166"/>
                  <a:ext cx="154909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@</a:t>
                  </a:r>
                  <a:r>
                    <a:rPr kumimoji="0" lang="en-US" sz="10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5B9BD5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railminindia</a:t>
                  </a:r>
                  <a:endParaRPr kumimoji="0" lang="en-IN" sz="1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87" name="TextBox 286"/>
                <p:cNvSpPr txBox="1"/>
                <p:nvPr/>
              </p:nvSpPr>
              <p:spPr>
                <a:xfrm>
                  <a:off x="4087876" y="1757110"/>
                  <a:ext cx="2444962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PNR 475231234, </a:t>
                  </a:r>
                  <a:r>
                    <a:rPr kumimoji="0" 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Coach-S1, seat no. 25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. </a:t>
                  </a:r>
                  <a:r>
                    <a:rPr kumimoji="0" lang="en-US" sz="9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Train pantry 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has run out of milk and my infant is crying for milk. Please help!</a:t>
                  </a:r>
                  <a:endParaRPr kumimoji="0" lang="en-IN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88" name="TextBox 287"/>
                <p:cNvSpPr txBox="1"/>
                <p:nvPr/>
              </p:nvSpPr>
              <p:spPr>
                <a:xfrm>
                  <a:off x="5082211" y="1382433"/>
                  <a:ext cx="84016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charset="0"/>
                    </a:rPr>
                    <a:t>11:08 AM</a:t>
                  </a:r>
                  <a:endParaRPr kumimoji="0" lang="en-IN" sz="1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endParaRPr>
                </a:p>
              </p:txBody>
            </p:sp>
          </p:grpSp>
          <p:pic>
            <p:nvPicPr>
              <p:cNvPr id="283" name="Picture 28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14687" y="1360388"/>
                <a:ext cx="381099" cy="339466"/>
              </a:xfrm>
              <a:prstGeom prst="rect">
                <a:avLst/>
              </a:prstGeom>
            </p:spPr>
          </p:pic>
        </p:grpSp>
        <p:pic>
          <p:nvPicPr>
            <p:cNvPr id="281" name="Picture 2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44" y="1362775"/>
              <a:ext cx="461266" cy="307275"/>
            </a:xfrm>
            <a:prstGeom prst="rect">
              <a:avLst/>
            </a:prstGeom>
          </p:spPr>
        </p:pic>
      </p:grpSp>
      <p:sp>
        <p:nvSpPr>
          <p:cNvPr id="301" name="TextBox 300"/>
          <p:cNvSpPr txBox="1"/>
          <p:nvPr/>
        </p:nvSpPr>
        <p:spPr>
          <a:xfrm>
            <a:off x="3575720" y="5373216"/>
            <a:ext cx="1883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Min. of Railways receives tweet at 11:08 AM</a:t>
            </a:r>
            <a:endParaRPr kumimoji="0" lang="en-IN" sz="1800" b="1" i="1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305" name="Group 304"/>
          <p:cNvGrpSpPr/>
          <p:nvPr/>
        </p:nvGrpSpPr>
        <p:grpSpPr>
          <a:xfrm>
            <a:off x="6230147" y="736238"/>
            <a:ext cx="3312000" cy="2755473"/>
            <a:chOff x="6648152" y="685438"/>
            <a:chExt cx="3312000" cy="2755473"/>
          </a:xfrm>
        </p:grpSpPr>
        <p:pic>
          <p:nvPicPr>
            <p:cNvPr id="303" name="Picture 302"/>
            <p:cNvPicPr>
              <a:picLocks noChangeAspect="1"/>
            </p:cNvPicPr>
            <p:nvPr/>
          </p:nvPicPr>
          <p:blipFill rotWithShape="1">
            <a:blip r:embed="rId9"/>
            <a:srcRect l="4800" t="11253" r="6688" b="14535"/>
            <a:stretch/>
          </p:blipFill>
          <p:spPr>
            <a:xfrm>
              <a:off x="6663761" y="1605213"/>
              <a:ext cx="3284100" cy="1835698"/>
            </a:xfrm>
            <a:prstGeom prst="rect">
              <a:avLst/>
            </a:prstGeom>
          </p:spPr>
        </p:pic>
        <p:sp>
          <p:nvSpPr>
            <p:cNvPr id="304" name="TextBox 303"/>
            <p:cNvSpPr txBox="1"/>
            <p:nvPr/>
          </p:nvSpPr>
          <p:spPr>
            <a:xfrm>
              <a:off x="6648152" y="685438"/>
              <a:ext cx="331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DRM Allahabad receives communication and nearest station is identified</a:t>
              </a:r>
              <a:endParaRPr kumimoji="0" lang="en-I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sp>
        <p:nvSpPr>
          <p:cNvPr id="306" name="TextBox 305"/>
          <p:cNvSpPr txBox="1"/>
          <p:nvPr/>
        </p:nvSpPr>
        <p:spPr>
          <a:xfrm>
            <a:off x="5807968" y="5373216"/>
            <a:ext cx="1808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Nearest Station Identified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11:15 AM</a:t>
            </a:r>
            <a:endParaRPr kumimoji="0" lang="en-IN" sz="1800" b="1" i="1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07" name="Right Arrow 306"/>
          <p:cNvSpPr/>
          <p:nvPr/>
        </p:nvSpPr>
        <p:spPr>
          <a:xfrm>
            <a:off x="5532244" y="5743794"/>
            <a:ext cx="491748" cy="33701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2" name="Group 311"/>
          <p:cNvGrpSpPr/>
          <p:nvPr/>
        </p:nvGrpSpPr>
        <p:grpSpPr>
          <a:xfrm>
            <a:off x="9550289" y="758315"/>
            <a:ext cx="2491383" cy="2724114"/>
            <a:chOff x="9550289" y="758315"/>
            <a:chExt cx="2491383" cy="2724114"/>
          </a:xfrm>
        </p:grpSpPr>
        <p:pic>
          <p:nvPicPr>
            <p:cNvPr id="308" name="Picture 3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16345" y="1663434"/>
              <a:ext cx="2425327" cy="1818995"/>
            </a:xfrm>
            <a:prstGeom prst="rect">
              <a:avLst/>
            </a:prstGeom>
          </p:spPr>
        </p:pic>
        <p:sp>
          <p:nvSpPr>
            <p:cNvPr id="309" name="TextBox 308"/>
            <p:cNvSpPr txBox="1"/>
            <p:nvPr/>
          </p:nvSpPr>
          <p:spPr>
            <a:xfrm>
              <a:off x="9550289" y="758315"/>
              <a:ext cx="24503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Station master delivers milk to the distressed mother</a:t>
              </a:r>
              <a:endParaRPr kumimoji="0" lang="en-I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sp>
        <p:nvSpPr>
          <p:cNvPr id="310" name="TextBox 309"/>
          <p:cNvSpPr txBox="1"/>
          <p:nvPr/>
        </p:nvSpPr>
        <p:spPr>
          <a:xfrm>
            <a:off x="7968208" y="5511716"/>
            <a:ext cx="1808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Milk Delivered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11:47 AM</a:t>
            </a:r>
            <a:endParaRPr kumimoji="0" lang="en-IN" sz="1800" b="1" i="1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11" name="Right Arrow 310"/>
          <p:cNvSpPr/>
          <p:nvPr/>
        </p:nvSpPr>
        <p:spPr>
          <a:xfrm>
            <a:off x="7536160" y="5743794"/>
            <a:ext cx="491748" cy="33701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0.90104 -4.81481E-6 " pathEditMode="relative" rAng="0" ptsTypes="AA">
                                      <p:cBhvr>
                                        <p:cTn id="38" dur="3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7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750"/>
                            </p:stCondLst>
                            <p:childTnLst>
                              <p:par>
                                <p:cTn id="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7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250"/>
                            </p:stCondLst>
                            <p:childTnLst>
                              <p:par>
                                <p:cTn id="8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7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7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1" grpId="0" animBg="1"/>
      <p:bldP spid="274" grpId="0"/>
      <p:bldP spid="275" grpId="0" animBg="1"/>
      <p:bldP spid="301" grpId="0"/>
      <p:bldP spid="306" grpId="0"/>
      <p:bldP spid="307" grpId="0" animBg="1"/>
      <p:bldP spid="310" grpId="0"/>
      <p:bldP spid="3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 bwMode="gray">
          <a:xfrm>
            <a:off x="-3757" y="0"/>
            <a:ext cx="12199515" cy="6860243"/>
            <a:chOff x="-3757" y="0"/>
            <a:chExt cx="12199515" cy="68602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0" y="1121"/>
              <a:ext cx="12192000" cy="6858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gray">
            <a:xfrm>
              <a:off x="-3757" y="0"/>
              <a:ext cx="12199515" cy="686024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45000"/>
                    <a:lumMod val="20000"/>
                  </a:schemeClr>
                </a:gs>
                <a:gs pos="83000">
                  <a:schemeClr val="bg1">
                    <a:alpha val="30000"/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D49AEDD-5BE1-4ABF-A82A-233265F9D147}"/>
              </a:ext>
            </a:extLst>
          </p:cNvPr>
          <p:cNvSpPr/>
          <p:nvPr/>
        </p:nvSpPr>
        <p:spPr bwMode="gray">
          <a:xfrm>
            <a:off x="5622107" y="135955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Insurance – fast becoming end to end digital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N" dirty="0">
                <a:solidFill>
                  <a:schemeClr val="bg1"/>
                </a:solidFill>
              </a:rPr>
              <a:t>evaluating options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N" dirty="0">
                <a:solidFill>
                  <a:schemeClr val="bg1"/>
                </a:solidFill>
              </a:rPr>
              <a:t>signing up for a policy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N" dirty="0">
                <a:solidFill>
                  <a:schemeClr val="bg1"/>
                </a:solidFill>
              </a:rPr>
              <a:t>service requests including claims processing </a:t>
            </a:r>
          </a:p>
          <a:p>
            <a:r>
              <a:rPr lang="en-IN" dirty="0" smtClean="0">
                <a:solidFill>
                  <a:srgbClr val="0FF374"/>
                </a:solidFill>
              </a:rPr>
              <a:t>Agents able to </a:t>
            </a:r>
            <a:r>
              <a:rPr lang="en-IN" dirty="0">
                <a:solidFill>
                  <a:srgbClr val="0FF374"/>
                </a:solidFill>
              </a:rPr>
              <a:t>focus more to grow their business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2ACBA6-3DBE-4518-82C9-2F42775A513A}"/>
              </a:ext>
            </a:extLst>
          </p:cNvPr>
          <p:cNvSpPr txBox="1"/>
          <p:nvPr/>
        </p:nvSpPr>
        <p:spPr bwMode="gray">
          <a:xfrm>
            <a:off x="737001" y="457200"/>
            <a:ext cx="1071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</a:rPr>
              <a:t>Digital Influence for financial products among the highest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FB1A2-D206-42BC-BAEB-94557A10D95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" t="5500" r="36389" b="19144"/>
          <a:stretch/>
        </p:blipFill>
        <p:spPr bwMode="gray">
          <a:xfrm>
            <a:off x="381000" y="1425260"/>
            <a:ext cx="5076848" cy="39948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78A5EF-E9CF-41CE-B05A-6FCE16C727EB}"/>
              </a:ext>
            </a:extLst>
          </p:cNvPr>
          <p:cNvSpPr/>
          <p:nvPr/>
        </p:nvSpPr>
        <p:spPr bwMode="gray">
          <a:xfrm>
            <a:off x="247650" y="5591175"/>
            <a:ext cx="521019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BCG </a:t>
            </a:r>
            <a:r>
              <a:rPr lang="en-IN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 </a:t>
            </a:r>
            <a:r>
              <a:rPr lang="en-IN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points to 70% of urban consumers already use digital in the purchase journey of financial products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49AEDD-5BE1-4ABF-A82A-233265F9D147}"/>
              </a:ext>
            </a:extLst>
          </p:cNvPr>
          <p:cNvSpPr/>
          <p:nvPr/>
        </p:nvSpPr>
        <p:spPr bwMode="gray">
          <a:xfrm>
            <a:off x="5622107" y="375131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Private Banks in India are way ahead of many western counter parts</a:t>
            </a:r>
          </a:p>
          <a:p>
            <a:r>
              <a:rPr lang="en-IN" dirty="0">
                <a:solidFill>
                  <a:schemeClr val="bg1"/>
                </a:solidFill>
              </a:rPr>
              <a:t>Bank customers are self-managing transactions digitally</a:t>
            </a:r>
          </a:p>
          <a:p>
            <a:r>
              <a:rPr lang="en-IN" dirty="0">
                <a:solidFill>
                  <a:srgbClr val="0FF374"/>
                </a:solidFill>
              </a:rPr>
              <a:t>Bank Branches are purely for deepening customer relationship</a:t>
            </a:r>
          </a:p>
        </p:txBody>
      </p:sp>
    </p:spTree>
    <p:extLst>
      <p:ext uri="{BB962C8B-B14F-4D97-AF65-F5344CB8AC3E}">
        <p14:creationId xmlns:p14="http://schemas.microsoft.com/office/powerpoint/2010/main" val="42077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 bwMode="gray">
          <a:xfrm>
            <a:off x="-3757" y="0"/>
            <a:ext cx="12199515" cy="6860243"/>
            <a:chOff x="-3757" y="0"/>
            <a:chExt cx="12199515" cy="68602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0" y="1121"/>
              <a:ext cx="12192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gray">
            <a:xfrm>
              <a:off x="-3757" y="0"/>
              <a:ext cx="12199515" cy="686024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45000"/>
                    <a:lumMod val="20000"/>
                  </a:schemeClr>
                </a:gs>
                <a:gs pos="83000">
                  <a:schemeClr val="bg1">
                    <a:alpha val="30000"/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D3AF7D-48A9-49D7-B755-F1A6C193CAEF}"/>
              </a:ext>
            </a:extLst>
          </p:cNvPr>
          <p:cNvSpPr/>
          <p:nvPr/>
        </p:nvSpPr>
        <p:spPr bwMode="gray">
          <a:xfrm>
            <a:off x="408000" y="304800"/>
            <a:ext cx="11376000" cy="5927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IN" sz="3600" dirty="0">
                <a:ln w="19050">
                  <a:noFill/>
                </a:ln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Why </a:t>
            </a:r>
            <a:r>
              <a:rPr lang="en-IN" sz="3200" dirty="0">
                <a:ln w="19050">
                  <a:noFill/>
                </a:ln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en-IN" sz="3600" dirty="0">
                <a:ln w="19050">
                  <a:noFill/>
                </a:ln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your business need digital power </a:t>
            </a:r>
          </a:p>
        </p:txBody>
      </p:sp>
      <p:sp>
        <p:nvSpPr>
          <p:cNvPr id="196" name="Arc 195">
            <a:extLst>
              <a:ext uri="{FF2B5EF4-FFF2-40B4-BE49-F238E27FC236}">
                <a16:creationId xmlns:a16="http://schemas.microsoft.com/office/drawing/2014/main" id="{2614CB73-570D-484B-9341-8800470A57F2}"/>
              </a:ext>
            </a:extLst>
          </p:cNvPr>
          <p:cNvSpPr/>
          <p:nvPr/>
        </p:nvSpPr>
        <p:spPr bwMode="gray">
          <a:xfrm rot="5400000">
            <a:off x="820094" y="2282453"/>
            <a:ext cx="4194547" cy="4194547"/>
          </a:xfrm>
          <a:prstGeom prst="arc">
            <a:avLst>
              <a:gd name="adj1" fmla="val 16196098"/>
              <a:gd name="adj2" fmla="val 11101777"/>
            </a:avLst>
          </a:prstGeom>
          <a:noFill/>
          <a:ln w="373063" cap="rnd">
            <a:solidFill>
              <a:srgbClr val="FE7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7" name="Arc 196">
            <a:extLst>
              <a:ext uri="{FF2B5EF4-FFF2-40B4-BE49-F238E27FC236}">
                <a16:creationId xmlns:a16="http://schemas.microsoft.com/office/drawing/2014/main" id="{5567A487-ADEA-4E82-93A8-2DAD15675413}"/>
              </a:ext>
            </a:extLst>
          </p:cNvPr>
          <p:cNvSpPr/>
          <p:nvPr/>
        </p:nvSpPr>
        <p:spPr bwMode="gray">
          <a:xfrm rot="5400000">
            <a:off x="1343046" y="2805405"/>
            <a:ext cx="3148642" cy="3148642"/>
          </a:xfrm>
          <a:prstGeom prst="arc">
            <a:avLst>
              <a:gd name="adj1" fmla="val 16196098"/>
              <a:gd name="adj2" fmla="val 8277983"/>
            </a:avLst>
          </a:prstGeom>
          <a:noFill/>
          <a:ln w="373063" cap="rnd">
            <a:solidFill>
              <a:srgbClr val="00A89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4C35566-D410-4CA2-BCCD-79AD42544EAD}"/>
              </a:ext>
            </a:extLst>
          </p:cNvPr>
          <p:cNvGrpSpPr/>
          <p:nvPr/>
        </p:nvGrpSpPr>
        <p:grpSpPr bwMode="gray">
          <a:xfrm>
            <a:off x="3330376" y="1466612"/>
            <a:ext cx="2520664" cy="1008000"/>
            <a:chOff x="6847562" y="1069587"/>
            <a:chExt cx="2520664" cy="1089891"/>
          </a:xfrm>
        </p:grpSpPr>
        <p:sp>
          <p:nvSpPr>
            <p:cNvPr id="210" name="Rectangle: Rounded Corners 41">
              <a:extLst>
                <a:ext uri="{FF2B5EF4-FFF2-40B4-BE49-F238E27FC236}">
                  <a16:creationId xmlns:a16="http://schemas.microsoft.com/office/drawing/2014/main" id="{E1737D0D-795A-4198-B311-AF0F275CB4AF}"/>
                </a:ext>
              </a:extLst>
            </p:cNvPr>
            <p:cNvSpPr/>
            <p:nvPr/>
          </p:nvSpPr>
          <p:spPr bwMode="gray">
            <a:xfrm>
              <a:off x="6848226" y="1069587"/>
              <a:ext cx="2520000" cy="108989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lIns="274320" rtlCol="0" anchor="ctr"/>
            <a:lstStyle/>
            <a:p>
              <a:pPr lvl="0" algn="ctr">
                <a:defRPr/>
              </a:pPr>
              <a:r>
                <a:rPr lang="en-US" sz="2000" b="1" kern="0" dirty="0">
                  <a:solidFill>
                    <a:srgbClr val="FE7600"/>
                  </a:solidFill>
                </a:rPr>
                <a:t>42 </a:t>
              </a:r>
              <a:r>
                <a:rPr lang="en-US" sz="2000" b="1" kern="0" dirty="0" smtClean="0">
                  <a:solidFill>
                    <a:srgbClr val="FE7600"/>
                  </a:solidFill>
                </a:rPr>
                <a:t>Lakh</a:t>
              </a:r>
              <a:r>
                <a:rPr lang="en-US" sz="2000" b="1" kern="0" dirty="0">
                  <a:solidFill>
                    <a:srgbClr val="FE7600"/>
                  </a:solidFill>
                </a:rPr>
                <a:t/>
              </a:r>
              <a:br>
                <a:rPr lang="en-US" sz="2000" b="1" kern="0" dirty="0">
                  <a:solidFill>
                    <a:srgbClr val="FE7600"/>
                  </a:solidFill>
                </a:rPr>
              </a:br>
              <a:r>
                <a:rPr lang="en-US" sz="2000" b="1" kern="0" dirty="0">
                  <a:solidFill>
                    <a:srgbClr val="FE7600"/>
                  </a:solidFill>
                </a:rPr>
                <a:t>New investors</a:t>
              </a:r>
            </a:p>
            <a:p>
              <a:pPr lvl="0" algn="ctr">
                <a:defRPr/>
              </a:pPr>
              <a:r>
                <a:rPr lang="en-US" sz="2000" b="1" kern="0" dirty="0">
                  <a:solidFill>
                    <a:srgbClr val="FE7600"/>
                  </a:solidFill>
                </a:rPr>
                <a:t>2018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E76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: Shape 77">
              <a:extLst>
                <a:ext uri="{FF2B5EF4-FFF2-40B4-BE49-F238E27FC236}">
                  <a16:creationId xmlns:a16="http://schemas.microsoft.com/office/drawing/2014/main" id="{092957D4-D774-4FB8-96C0-AEA901BF7F55}"/>
                </a:ext>
              </a:extLst>
            </p:cNvPr>
            <p:cNvSpPr/>
            <p:nvPr/>
          </p:nvSpPr>
          <p:spPr bwMode="gray">
            <a:xfrm>
              <a:off x="6847562" y="1069587"/>
              <a:ext cx="229972" cy="1089891"/>
            </a:xfrm>
            <a:custGeom>
              <a:avLst/>
              <a:gdLst>
                <a:gd name="connsiteX0" fmla="*/ 181652 w 229972"/>
                <a:gd name="connsiteY0" fmla="*/ 0 h 1089891"/>
                <a:gd name="connsiteX1" fmla="*/ 229972 w 229972"/>
                <a:gd name="connsiteY1" fmla="*/ 0 h 1089891"/>
                <a:gd name="connsiteX2" fmla="*/ 229972 w 229972"/>
                <a:gd name="connsiteY2" fmla="*/ 1089891 h 1089891"/>
                <a:gd name="connsiteX3" fmla="*/ 181652 w 229972"/>
                <a:gd name="connsiteY3" fmla="*/ 1089891 h 1089891"/>
                <a:gd name="connsiteX4" fmla="*/ 0 w 229972"/>
                <a:gd name="connsiteY4" fmla="*/ 908239 h 1089891"/>
                <a:gd name="connsiteX5" fmla="*/ 0 w 229972"/>
                <a:gd name="connsiteY5" fmla="*/ 181652 h 1089891"/>
                <a:gd name="connsiteX6" fmla="*/ 181652 w 229972"/>
                <a:gd name="connsiteY6" fmla="*/ 0 h 10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72" h="1089891">
                  <a:moveTo>
                    <a:pt x="181652" y="0"/>
                  </a:moveTo>
                  <a:lnTo>
                    <a:pt x="229972" y="0"/>
                  </a:lnTo>
                  <a:lnTo>
                    <a:pt x="229972" y="1089891"/>
                  </a:lnTo>
                  <a:lnTo>
                    <a:pt x="181652" y="1089891"/>
                  </a:lnTo>
                  <a:cubicBezTo>
                    <a:pt x="81328" y="1089891"/>
                    <a:pt x="0" y="1008563"/>
                    <a:pt x="0" y="908239"/>
                  </a:cubicBezTo>
                  <a:lnTo>
                    <a:pt x="0" y="181652"/>
                  </a:lnTo>
                  <a:cubicBezTo>
                    <a:pt x="0" y="81328"/>
                    <a:pt x="81328" y="0"/>
                    <a:pt x="181652" y="0"/>
                  </a:cubicBezTo>
                  <a:close/>
                </a:path>
              </a:pathLst>
            </a:custGeom>
            <a:solidFill>
              <a:srgbClr val="FE7600"/>
            </a:solidFill>
            <a:ln w="12700" cap="flat" cmpd="sng" algn="ctr">
              <a:solidFill>
                <a:srgbClr val="FE7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B4C35566-D410-4CA2-BCCD-79AD42544EAD}"/>
              </a:ext>
            </a:extLst>
          </p:cNvPr>
          <p:cNvGrpSpPr/>
          <p:nvPr/>
        </p:nvGrpSpPr>
        <p:grpSpPr bwMode="gray">
          <a:xfrm>
            <a:off x="2087757" y="3028153"/>
            <a:ext cx="1708726" cy="972000"/>
            <a:chOff x="6847562" y="1069587"/>
            <a:chExt cx="1708726" cy="1089891"/>
          </a:xfrm>
        </p:grpSpPr>
        <p:sp>
          <p:nvSpPr>
            <p:cNvPr id="225" name="Rectangle: Rounded Corners 41">
              <a:extLst>
                <a:ext uri="{FF2B5EF4-FFF2-40B4-BE49-F238E27FC236}">
                  <a16:creationId xmlns:a16="http://schemas.microsoft.com/office/drawing/2014/main" id="{E1737D0D-795A-4198-B311-AF0F275CB4AF}"/>
                </a:ext>
              </a:extLst>
            </p:cNvPr>
            <p:cNvSpPr/>
            <p:nvPr/>
          </p:nvSpPr>
          <p:spPr bwMode="gray">
            <a:xfrm>
              <a:off x="6847562" y="1069587"/>
              <a:ext cx="1708726" cy="108989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lIns="274320" rtlCol="0" anchor="ctr"/>
            <a:lstStyle/>
            <a:p>
              <a:pPr lvl="0" algn="ctr">
                <a:defRPr/>
              </a:pPr>
              <a:r>
                <a:rPr lang="en-US" sz="1700" b="1" kern="0" dirty="0">
                  <a:solidFill>
                    <a:srgbClr val="00A891"/>
                  </a:solidFill>
                </a:rPr>
                <a:t>10 Lakh</a:t>
              </a:r>
            </a:p>
            <a:p>
              <a:pPr lvl="0" algn="ctr">
                <a:defRPr/>
              </a:pPr>
              <a:r>
                <a:rPr lang="en-US" sz="1700" b="1" kern="0" dirty="0">
                  <a:solidFill>
                    <a:srgbClr val="00A891"/>
                  </a:solidFill>
                </a:rPr>
                <a:t>by</a:t>
              </a:r>
            </a:p>
            <a:p>
              <a:pPr lvl="0" algn="ctr">
                <a:defRPr/>
              </a:pPr>
              <a:r>
                <a:rPr lang="en-US" sz="1700" b="1" kern="0" dirty="0">
                  <a:solidFill>
                    <a:srgbClr val="00A891"/>
                  </a:solidFill>
                </a:rPr>
                <a:t>IFAs</a:t>
              </a:r>
              <a:endPara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A891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: Shape 77">
              <a:extLst>
                <a:ext uri="{FF2B5EF4-FFF2-40B4-BE49-F238E27FC236}">
                  <a16:creationId xmlns:a16="http://schemas.microsoft.com/office/drawing/2014/main" id="{092957D4-D774-4FB8-96C0-AEA901BF7F55}"/>
                </a:ext>
              </a:extLst>
            </p:cNvPr>
            <p:cNvSpPr/>
            <p:nvPr/>
          </p:nvSpPr>
          <p:spPr bwMode="gray">
            <a:xfrm>
              <a:off x="6847562" y="1069587"/>
              <a:ext cx="229972" cy="1089891"/>
            </a:xfrm>
            <a:custGeom>
              <a:avLst/>
              <a:gdLst>
                <a:gd name="connsiteX0" fmla="*/ 181652 w 229972"/>
                <a:gd name="connsiteY0" fmla="*/ 0 h 1089891"/>
                <a:gd name="connsiteX1" fmla="*/ 229972 w 229972"/>
                <a:gd name="connsiteY1" fmla="*/ 0 h 1089891"/>
                <a:gd name="connsiteX2" fmla="*/ 229972 w 229972"/>
                <a:gd name="connsiteY2" fmla="*/ 1089891 h 1089891"/>
                <a:gd name="connsiteX3" fmla="*/ 181652 w 229972"/>
                <a:gd name="connsiteY3" fmla="*/ 1089891 h 1089891"/>
                <a:gd name="connsiteX4" fmla="*/ 0 w 229972"/>
                <a:gd name="connsiteY4" fmla="*/ 908239 h 1089891"/>
                <a:gd name="connsiteX5" fmla="*/ 0 w 229972"/>
                <a:gd name="connsiteY5" fmla="*/ 181652 h 1089891"/>
                <a:gd name="connsiteX6" fmla="*/ 181652 w 229972"/>
                <a:gd name="connsiteY6" fmla="*/ 0 h 10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72" h="1089891">
                  <a:moveTo>
                    <a:pt x="181652" y="0"/>
                  </a:moveTo>
                  <a:lnTo>
                    <a:pt x="229972" y="0"/>
                  </a:lnTo>
                  <a:lnTo>
                    <a:pt x="229972" y="1089891"/>
                  </a:lnTo>
                  <a:lnTo>
                    <a:pt x="181652" y="1089891"/>
                  </a:lnTo>
                  <a:cubicBezTo>
                    <a:pt x="81328" y="1089891"/>
                    <a:pt x="0" y="1008563"/>
                    <a:pt x="0" y="908239"/>
                  </a:cubicBezTo>
                  <a:lnTo>
                    <a:pt x="0" y="181652"/>
                  </a:lnTo>
                  <a:cubicBezTo>
                    <a:pt x="0" y="81328"/>
                    <a:pt x="81328" y="0"/>
                    <a:pt x="181652" y="0"/>
                  </a:cubicBezTo>
                  <a:close/>
                </a:path>
              </a:pathLst>
            </a:custGeom>
            <a:solidFill>
              <a:srgbClr val="00A891"/>
            </a:solidFill>
            <a:ln w="12700" cap="flat" cmpd="sng" algn="ctr">
              <a:solidFill>
                <a:srgbClr val="00A8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27" name="Rectangle 226"/>
          <p:cNvSpPr/>
          <p:nvPr/>
        </p:nvSpPr>
        <p:spPr bwMode="gray">
          <a:xfrm>
            <a:off x="2178385" y="4122003"/>
            <a:ext cx="1588624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Highest contribution</a:t>
            </a:r>
            <a:br>
              <a:rPr lang="en-IN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among </a:t>
            </a:r>
            <a:r>
              <a:rPr lang="en-IN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br>
              <a:rPr lang="en-IN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br>
              <a:rPr lang="en-IN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72751D2C-9EA9-4834-97F2-F47F62A4DE64}"/>
              </a:ext>
            </a:extLst>
          </p:cNvPr>
          <p:cNvGrpSpPr/>
          <p:nvPr/>
        </p:nvGrpSpPr>
        <p:grpSpPr bwMode="gray">
          <a:xfrm>
            <a:off x="6082483" y="4546518"/>
            <a:ext cx="1708726" cy="864000"/>
            <a:chOff x="6847562" y="4913745"/>
            <a:chExt cx="1708726" cy="1089891"/>
          </a:xfrm>
        </p:grpSpPr>
        <p:sp>
          <p:nvSpPr>
            <p:cNvPr id="201" name="Rectangle: Rounded Corners 2">
              <a:extLst>
                <a:ext uri="{FF2B5EF4-FFF2-40B4-BE49-F238E27FC236}">
                  <a16:creationId xmlns:a16="http://schemas.microsoft.com/office/drawing/2014/main" id="{591A616C-5D99-4ED1-8BC5-951FEABB799E}"/>
                </a:ext>
              </a:extLst>
            </p:cNvPr>
            <p:cNvSpPr/>
            <p:nvPr/>
          </p:nvSpPr>
          <p:spPr bwMode="gray">
            <a:xfrm>
              <a:off x="6847562" y="4913745"/>
              <a:ext cx="1708726" cy="108989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en-US" sz="1700" b="1" kern="0" dirty="0">
                  <a:solidFill>
                    <a:srgbClr val="025F78"/>
                  </a:solidFill>
                </a:rPr>
                <a:t>50%</a:t>
              </a:r>
              <a:br>
                <a:rPr lang="en-US" sz="1700" b="1" kern="0" dirty="0">
                  <a:solidFill>
                    <a:srgbClr val="025F78"/>
                  </a:solidFill>
                </a:rPr>
              </a:br>
              <a:r>
                <a:rPr lang="en-US" sz="1700" b="1" kern="0" dirty="0">
                  <a:solidFill>
                    <a:srgbClr val="025F78"/>
                  </a:solidFill>
                </a:rPr>
                <a:t>&lt;40yrs</a:t>
              </a:r>
              <a:endPara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5F78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: Shape 83">
              <a:extLst>
                <a:ext uri="{FF2B5EF4-FFF2-40B4-BE49-F238E27FC236}">
                  <a16:creationId xmlns:a16="http://schemas.microsoft.com/office/drawing/2014/main" id="{2592A07B-CA69-4612-8712-1B2116BAF541}"/>
                </a:ext>
              </a:extLst>
            </p:cNvPr>
            <p:cNvSpPr/>
            <p:nvPr/>
          </p:nvSpPr>
          <p:spPr bwMode="gray">
            <a:xfrm>
              <a:off x="6847562" y="4913745"/>
              <a:ext cx="229972" cy="1089891"/>
            </a:xfrm>
            <a:custGeom>
              <a:avLst/>
              <a:gdLst>
                <a:gd name="connsiteX0" fmla="*/ 181652 w 229972"/>
                <a:gd name="connsiteY0" fmla="*/ 0 h 1089891"/>
                <a:gd name="connsiteX1" fmla="*/ 229972 w 229972"/>
                <a:gd name="connsiteY1" fmla="*/ 0 h 1089891"/>
                <a:gd name="connsiteX2" fmla="*/ 229972 w 229972"/>
                <a:gd name="connsiteY2" fmla="*/ 1089891 h 1089891"/>
                <a:gd name="connsiteX3" fmla="*/ 181652 w 229972"/>
                <a:gd name="connsiteY3" fmla="*/ 1089891 h 1089891"/>
                <a:gd name="connsiteX4" fmla="*/ 0 w 229972"/>
                <a:gd name="connsiteY4" fmla="*/ 908239 h 1089891"/>
                <a:gd name="connsiteX5" fmla="*/ 0 w 229972"/>
                <a:gd name="connsiteY5" fmla="*/ 181652 h 1089891"/>
                <a:gd name="connsiteX6" fmla="*/ 181652 w 229972"/>
                <a:gd name="connsiteY6" fmla="*/ 0 h 10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72" h="1089891">
                  <a:moveTo>
                    <a:pt x="181652" y="0"/>
                  </a:moveTo>
                  <a:lnTo>
                    <a:pt x="229972" y="0"/>
                  </a:lnTo>
                  <a:lnTo>
                    <a:pt x="229972" y="1089891"/>
                  </a:lnTo>
                  <a:lnTo>
                    <a:pt x="181652" y="1089891"/>
                  </a:lnTo>
                  <a:cubicBezTo>
                    <a:pt x="81328" y="1089891"/>
                    <a:pt x="0" y="1008563"/>
                    <a:pt x="0" y="908239"/>
                  </a:cubicBezTo>
                  <a:lnTo>
                    <a:pt x="0" y="181652"/>
                  </a:lnTo>
                  <a:cubicBezTo>
                    <a:pt x="0" y="81328"/>
                    <a:pt x="81328" y="0"/>
                    <a:pt x="181652" y="0"/>
                  </a:cubicBezTo>
                  <a:close/>
                </a:path>
              </a:pathLst>
            </a:custGeom>
            <a:solidFill>
              <a:srgbClr val="025F78"/>
            </a:solidFill>
            <a:ln w="12700" cap="flat" cmpd="sng" algn="ctr">
              <a:solidFill>
                <a:srgbClr val="025F7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D397A247-ADF6-4727-ADBE-D44AF2680278}"/>
              </a:ext>
            </a:extLst>
          </p:cNvPr>
          <p:cNvGrpSpPr/>
          <p:nvPr/>
        </p:nvGrpSpPr>
        <p:grpSpPr bwMode="gray">
          <a:xfrm>
            <a:off x="6082483" y="3610045"/>
            <a:ext cx="1708726" cy="864000"/>
            <a:chOff x="6847562" y="3632359"/>
            <a:chExt cx="1708726" cy="1089891"/>
          </a:xfrm>
        </p:grpSpPr>
        <p:sp>
          <p:nvSpPr>
            <p:cNvPr id="204" name="Rectangle: Rounded Corners 39">
              <a:extLst>
                <a:ext uri="{FF2B5EF4-FFF2-40B4-BE49-F238E27FC236}">
                  <a16:creationId xmlns:a16="http://schemas.microsoft.com/office/drawing/2014/main" id="{BF453AB8-D4ED-4834-8911-B5F217AE770E}"/>
                </a:ext>
              </a:extLst>
            </p:cNvPr>
            <p:cNvSpPr/>
            <p:nvPr/>
          </p:nvSpPr>
          <p:spPr bwMode="gray">
            <a:xfrm>
              <a:off x="6847562" y="3632359"/>
              <a:ext cx="1708726" cy="108989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en-US" sz="1700" b="1" kern="0" dirty="0">
                  <a:solidFill>
                    <a:srgbClr val="B1DB15">
                      <a:lumMod val="75000"/>
                    </a:srgbClr>
                  </a:solidFill>
                </a:rPr>
                <a:t>60%</a:t>
              </a:r>
              <a:br>
                <a:rPr lang="en-US" sz="1700" b="1" kern="0" dirty="0">
                  <a:solidFill>
                    <a:srgbClr val="B1DB15">
                      <a:lumMod val="75000"/>
                    </a:srgbClr>
                  </a:solidFill>
                </a:rPr>
              </a:br>
              <a:r>
                <a:rPr lang="en-US" sz="1700" b="1" kern="0" dirty="0">
                  <a:solidFill>
                    <a:srgbClr val="B1DB15">
                      <a:lumMod val="75000"/>
                    </a:srgbClr>
                  </a:solidFill>
                </a:rPr>
                <a:t>SIP</a:t>
              </a:r>
              <a:endPara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B1DB15">
                    <a:lumMod val="7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: Shape 81">
              <a:extLst>
                <a:ext uri="{FF2B5EF4-FFF2-40B4-BE49-F238E27FC236}">
                  <a16:creationId xmlns:a16="http://schemas.microsoft.com/office/drawing/2014/main" id="{4ED3E073-621C-4715-BA8D-8BDB2510EFBD}"/>
                </a:ext>
              </a:extLst>
            </p:cNvPr>
            <p:cNvSpPr/>
            <p:nvPr/>
          </p:nvSpPr>
          <p:spPr bwMode="gray">
            <a:xfrm>
              <a:off x="6847562" y="3632359"/>
              <a:ext cx="229972" cy="1089891"/>
            </a:xfrm>
            <a:custGeom>
              <a:avLst/>
              <a:gdLst>
                <a:gd name="connsiteX0" fmla="*/ 181652 w 229972"/>
                <a:gd name="connsiteY0" fmla="*/ 0 h 1089891"/>
                <a:gd name="connsiteX1" fmla="*/ 229972 w 229972"/>
                <a:gd name="connsiteY1" fmla="*/ 0 h 1089891"/>
                <a:gd name="connsiteX2" fmla="*/ 229972 w 229972"/>
                <a:gd name="connsiteY2" fmla="*/ 1089891 h 1089891"/>
                <a:gd name="connsiteX3" fmla="*/ 181652 w 229972"/>
                <a:gd name="connsiteY3" fmla="*/ 1089891 h 1089891"/>
                <a:gd name="connsiteX4" fmla="*/ 0 w 229972"/>
                <a:gd name="connsiteY4" fmla="*/ 908239 h 1089891"/>
                <a:gd name="connsiteX5" fmla="*/ 0 w 229972"/>
                <a:gd name="connsiteY5" fmla="*/ 181652 h 1089891"/>
                <a:gd name="connsiteX6" fmla="*/ 181652 w 229972"/>
                <a:gd name="connsiteY6" fmla="*/ 0 h 10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72" h="1089891">
                  <a:moveTo>
                    <a:pt x="181652" y="0"/>
                  </a:moveTo>
                  <a:lnTo>
                    <a:pt x="229972" y="0"/>
                  </a:lnTo>
                  <a:lnTo>
                    <a:pt x="229972" y="1089891"/>
                  </a:lnTo>
                  <a:lnTo>
                    <a:pt x="181652" y="1089891"/>
                  </a:lnTo>
                  <a:cubicBezTo>
                    <a:pt x="81328" y="1089891"/>
                    <a:pt x="0" y="1008563"/>
                    <a:pt x="0" y="908239"/>
                  </a:cubicBezTo>
                  <a:lnTo>
                    <a:pt x="0" y="181652"/>
                  </a:lnTo>
                  <a:cubicBezTo>
                    <a:pt x="0" y="81328"/>
                    <a:pt x="81328" y="0"/>
                    <a:pt x="181652" y="0"/>
                  </a:cubicBezTo>
                  <a:close/>
                </a:path>
              </a:pathLst>
            </a:custGeom>
            <a:solidFill>
              <a:srgbClr val="B1DB15"/>
            </a:solidFill>
            <a:ln w="12700" cap="flat" cmpd="sng" algn="ctr">
              <a:solidFill>
                <a:srgbClr val="B1DB1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E89F3ED-0BB7-486C-BC19-FFA99393DCD9}"/>
              </a:ext>
            </a:extLst>
          </p:cNvPr>
          <p:cNvGrpSpPr/>
          <p:nvPr/>
        </p:nvGrpSpPr>
        <p:grpSpPr bwMode="gray">
          <a:xfrm>
            <a:off x="6082483" y="2673572"/>
            <a:ext cx="1708726" cy="864000"/>
            <a:chOff x="6847562" y="2350973"/>
            <a:chExt cx="1708726" cy="1089891"/>
          </a:xfrm>
        </p:grpSpPr>
        <p:sp>
          <p:nvSpPr>
            <p:cNvPr id="207" name="Rectangle: Rounded Corners 40">
              <a:extLst>
                <a:ext uri="{FF2B5EF4-FFF2-40B4-BE49-F238E27FC236}">
                  <a16:creationId xmlns:a16="http://schemas.microsoft.com/office/drawing/2014/main" id="{A56F0717-8776-4BB5-A1FC-246827BDE9A7}"/>
                </a:ext>
              </a:extLst>
            </p:cNvPr>
            <p:cNvSpPr/>
            <p:nvPr/>
          </p:nvSpPr>
          <p:spPr bwMode="gray">
            <a:xfrm>
              <a:off x="6847562" y="2350973"/>
              <a:ext cx="1708726" cy="108989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en-US" sz="1700" b="1" kern="0" dirty="0">
                  <a:solidFill>
                    <a:srgbClr val="013D4D"/>
                  </a:solidFill>
                </a:rPr>
                <a:t>60%</a:t>
              </a:r>
              <a:br>
                <a:rPr lang="en-US" sz="1700" b="1" kern="0" dirty="0">
                  <a:solidFill>
                    <a:srgbClr val="013D4D"/>
                  </a:solidFill>
                </a:rPr>
              </a:br>
              <a:r>
                <a:rPr lang="en-US" sz="1700" b="1" kern="0" dirty="0">
                  <a:solidFill>
                    <a:srgbClr val="013D4D"/>
                  </a:solidFill>
                </a:rPr>
                <a:t>from</a:t>
              </a:r>
              <a:br>
                <a:rPr lang="en-US" sz="1700" b="1" kern="0" dirty="0">
                  <a:solidFill>
                    <a:srgbClr val="013D4D"/>
                  </a:solidFill>
                </a:rPr>
              </a:br>
              <a:r>
                <a:rPr lang="en-US" sz="1700" b="1" kern="0" dirty="0">
                  <a:solidFill>
                    <a:srgbClr val="013D4D"/>
                  </a:solidFill>
                </a:rPr>
                <a:t>T30</a:t>
              </a:r>
              <a:endPara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13D4D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: Shape 79">
              <a:extLst>
                <a:ext uri="{FF2B5EF4-FFF2-40B4-BE49-F238E27FC236}">
                  <a16:creationId xmlns:a16="http://schemas.microsoft.com/office/drawing/2014/main" id="{A58B962C-7F95-49D9-B562-0BC8C9F09281}"/>
                </a:ext>
              </a:extLst>
            </p:cNvPr>
            <p:cNvSpPr/>
            <p:nvPr/>
          </p:nvSpPr>
          <p:spPr bwMode="gray">
            <a:xfrm>
              <a:off x="6847562" y="2350973"/>
              <a:ext cx="229972" cy="1089891"/>
            </a:xfrm>
            <a:custGeom>
              <a:avLst/>
              <a:gdLst>
                <a:gd name="connsiteX0" fmla="*/ 181652 w 229972"/>
                <a:gd name="connsiteY0" fmla="*/ 0 h 1089891"/>
                <a:gd name="connsiteX1" fmla="*/ 229972 w 229972"/>
                <a:gd name="connsiteY1" fmla="*/ 0 h 1089891"/>
                <a:gd name="connsiteX2" fmla="*/ 229972 w 229972"/>
                <a:gd name="connsiteY2" fmla="*/ 1089891 h 1089891"/>
                <a:gd name="connsiteX3" fmla="*/ 181652 w 229972"/>
                <a:gd name="connsiteY3" fmla="*/ 1089891 h 1089891"/>
                <a:gd name="connsiteX4" fmla="*/ 0 w 229972"/>
                <a:gd name="connsiteY4" fmla="*/ 908239 h 1089891"/>
                <a:gd name="connsiteX5" fmla="*/ 0 w 229972"/>
                <a:gd name="connsiteY5" fmla="*/ 181652 h 1089891"/>
                <a:gd name="connsiteX6" fmla="*/ 181652 w 229972"/>
                <a:gd name="connsiteY6" fmla="*/ 0 h 10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72" h="1089891">
                  <a:moveTo>
                    <a:pt x="181652" y="0"/>
                  </a:moveTo>
                  <a:lnTo>
                    <a:pt x="229972" y="0"/>
                  </a:lnTo>
                  <a:lnTo>
                    <a:pt x="229972" y="1089891"/>
                  </a:lnTo>
                  <a:lnTo>
                    <a:pt x="181652" y="1089891"/>
                  </a:lnTo>
                  <a:cubicBezTo>
                    <a:pt x="81328" y="1089891"/>
                    <a:pt x="0" y="1008563"/>
                    <a:pt x="0" y="908239"/>
                  </a:cubicBezTo>
                  <a:lnTo>
                    <a:pt x="0" y="181652"/>
                  </a:lnTo>
                  <a:cubicBezTo>
                    <a:pt x="0" y="81328"/>
                    <a:pt x="81328" y="0"/>
                    <a:pt x="181652" y="0"/>
                  </a:cubicBezTo>
                  <a:close/>
                </a:path>
              </a:pathLst>
            </a:custGeom>
            <a:solidFill>
              <a:srgbClr val="013D4D"/>
            </a:solidFill>
            <a:ln w="12700" cap="flat" cmpd="sng" algn="ctr">
              <a:solidFill>
                <a:srgbClr val="013D4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8AE5D39F-DE93-4B39-8B3E-F95717760DD6}"/>
              </a:ext>
            </a:extLst>
          </p:cNvPr>
          <p:cNvSpPr txBox="1"/>
          <p:nvPr/>
        </p:nvSpPr>
        <p:spPr bwMode="gray">
          <a:xfrm>
            <a:off x="7957543" y="3061349"/>
            <a:ext cx="360000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</a:rPr>
              <a:t>Urban investors seeking digital services is </a:t>
            </a:r>
            <a:r>
              <a:rPr lang="en-US" sz="1400" dirty="0" smtClean="0">
                <a:solidFill>
                  <a:schemeClr val="bg1"/>
                </a:solidFill>
              </a:rPr>
              <a:t>a pronounced trend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BFECD0A6-045A-4446-B8BB-CF6B3A563271}"/>
              </a:ext>
            </a:extLst>
          </p:cNvPr>
          <p:cNvSpPr txBox="1"/>
          <p:nvPr/>
        </p:nvSpPr>
        <p:spPr bwMode="gray">
          <a:xfrm>
            <a:off x="7957543" y="3811213"/>
            <a:ext cx="360000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</a:rPr>
              <a:t>Need to service investors over the next 3-4 year period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91C3DA7-4C0F-4B7E-B5A9-F43BAF4F93AB}"/>
              </a:ext>
            </a:extLst>
          </p:cNvPr>
          <p:cNvSpPr txBox="1"/>
          <p:nvPr/>
        </p:nvSpPr>
        <p:spPr bwMode="gray">
          <a:xfrm>
            <a:off x="7957543" y="5540529"/>
            <a:ext cx="3600000" cy="74892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Not </a:t>
            </a:r>
            <a:r>
              <a:rPr lang="en-US" sz="1400" dirty="0" smtClean="0">
                <a:solidFill>
                  <a:schemeClr val="bg1"/>
                </a:solidFill>
              </a:rPr>
              <a:t>a scalable </a:t>
            </a:r>
            <a:r>
              <a:rPr lang="en-US" sz="1400" dirty="0">
                <a:solidFill>
                  <a:schemeClr val="bg1"/>
                </a:solidFill>
              </a:rPr>
              <a:t>model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Cost implications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Limits your time to grow your business</a:t>
            </a: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72751D2C-9EA9-4834-97F2-F47F62A4DE64}"/>
              </a:ext>
            </a:extLst>
          </p:cNvPr>
          <p:cNvGrpSpPr/>
          <p:nvPr/>
        </p:nvGrpSpPr>
        <p:grpSpPr bwMode="gray">
          <a:xfrm>
            <a:off x="6082483" y="5482990"/>
            <a:ext cx="1708726" cy="864000"/>
            <a:chOff x="6847562" y="4913745"/>
            <a:chExt cx="1708726" cy="1089891"/>
          </a:xfrm>
        </p:grpSpPr>
        <p:sp>
          <p:nvSpPr>
            <p:cNvPr id="229" name="Rectangle: Rounded Corners 2">
              <a:extLst>
                <a:ext uri="{FF2B5EF4-FFF2-40B4-BE49-F238E27FC236}">
                  <a16:creationId xmlns:a16="http://schemas.microsoft.com/office/drawing/2014/main" id="{591A616C-5D99-4ED1-8BC5-951FEABB799E}"/>
                </a:ext>
              </a:extLst>
            </p:cNvPr>
            <p:cNvSpPr/>
            <p:nvPr/>
          </p:nvSpPr>
          <p:spPr bwMode="gray">
            <a:xfrm>
              <a:off x="6847562" y="4913745"/>
              <a:ext cx="1708726" cy="108989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27432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en-US" sz="1700" b="1" kern="0" dirty="0">
                  <a:solidFill>
                    <a:srgbClr val="00FFFF"/>
                  </a:solidFill>
                </a:rPr>
                <a:t>77%</a:t>
              </a:r>
              <a:br>
                <a:rPr lang="en-US" sz="1700" b="1" kern="0" dirty="0">
                  <a:solidFill>
                    <a:srgbClr val="00FFFF"/>
                  </a:solidFill>
                </a:rPr>
              </a:br>
              <a:r>
                <a:rPr lang="en-US" sz="1700" b="1" kern="0" dirty="0">
                  <a:solidFill>
                    <a:srgbClr val="00FFFF"/>
                  </a:solidFill>
                </a:rPr>
                <a:t>via</a:t>
              </a:r>
              <a:br>
                <a:rPr lang="en-US" sz="1700" b="1" kern="0" dirty="0">
                  <a:solidFill>
                    <a:srgbClr val="00FFFF"/>
                  </a:solidFill>
                </a:rPr>
              </a:br>
              <a:r>
                <a:rPr lang="en-US" sz="1700" b="1" kern="0" dirty="0">
                  <a:solidFill>
                    <a:srgbClr val="00FFFF"/>
                  </a:solidFill>
                </a:rPr>
                <a:t>Paper</a:t>
              </a:r>
              <a:endPara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Freeform: Shape 83">
              <a:extLst>
                <a:ext uri="{FF2B5EF4-FFF2-40B4-BE49-F238E27FC236}">
                  <a16:creationId xmlns:a16="http://schemas.microsoft.com/office/drawing/2014/main" id="{2592A07B-CA69-4612-8712-1B2116BAF541}"/>
                </a:ext>
              </a:extLst>
            </p:cNvPr>
            <p:cNvSpPr/>
            <p:nvPr/>
          </p:nvSpPr>
          <p:spPr bwMode="gray">
            <a:xfrm>
              <a:off x="6847562" y="4913745"/>
              <a:ext cx="229972" cy="1089891"/>
            </a:xfrm>
            <a:custGeom>
              <a:avLst/>
              <a:gdLst>
                <a:gd name="connsiteX0" fmla="*/ 181652 w 229972"/>
                <a:gd name="connsiteY0" fmla="*/ 0 h 1089891"/>
                <a:gd name="connsiteX1" fmla="*/ 229972 w 229972"/>
                <a:gd name="connsiteY1" fmla="*/ 0 h 1089891"/>
                <a:gd name="connsiteX2" fmla="*/ 229972 w 229972"/>
                <a:gd name="connsiteY2" fmla="*/ 1089891 h 1089891"/>
                <a:gd name="connsiteX3" fmla="*/ 181652 w 229972"/>
                <a:gd name="connsiteY3" fmla="*/ 1089891 h 1089891"/>
                <a:gd name="connsiteX4" fmla="*/ 0 w 229972"/>
                <a:gd name="connsiteY4" fmla="*/ 908239 h 1089891"/>
                <a:gd name="connsiteX5" fmla="*/ 0 w 229972"/>
                <a:gd name="connsiteY5" fmla="*/ 181652 h 1089891"/>
                <a:gd name="connsiteX6" fmla="*/ 181652 w 229972"/>
                <a:gd name="connsiteY6" fmla="*/ 0 h 108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72" h="1089891">
                  <a:moveTo>
                    <a:pt x="181652" y="0"/>
                  </a:moveTo>
                  <a:lnTo>
                    <a:pt x="229972" y="0"/>
                  </a:lnTo>
                  <a:lnTo>
                    <a:pt x="229972" y="1089891"/>
                  </a:lnTo>
                  <a:lnTo>
                    <a:pt x="181652" y="1089891"/>
                  </a:lnTo>
                  <a:cubicBezTo>
                    <a:pt x="81328" y="1089891"/>
                    <a:pt x="0" y="1008563"/>
                    <a:pt x="0" y="908239"/>
                  </a:cubicBezTo>
                  <a:lnTo>
                    <a:pt x="0" y="181652"/>
                  </a:lnTo>
                  <a:cubicBezTo>
                    <a:pt x="0" y="81328"/>
                    <a:pt x="81328" y="0"/>
                    <a:pt x="181652" y="0"/>
                  </a:cubicBezTo>
                  <a:close/>
                </a:path>
              </a:pathLst>
            </a:custGeom>
            <a:solidFill>
              <a:srgbClr val="00FFFF"/>
            </a:solidFill>
            <a:ln w="12700" cap="flat" cmpd="sng" algn="ctr">
              <a:solidFill>
                <a:srgbClr val="00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31" name="TextBox 230">
            <a:extLst>
              <a:ext uri="{FF2B5EF4-FFF2-40B4-BE49-F238E27FC236}">
                <a16:creationId xmlns:a16="http://schemas.microsoft.com/office/drawing/2014/main" id="{E91C3DA7-4C0F-4B7E-B5A9-F43BAF4F93AB}"/>
              </a:ext>
            </a:extLst>
          </p:cNvPr>
          <p:cNvSpPr txBox="1"/>
          <p:nvPr/>
        </p:nvSpPr>
        <p:spPr bwMode="gray">
          <a:xfrm>
            <a:off x="7957543" y="4624630"/>
            <a:ext cx="3600000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</a:rPr>
              <a:t>With 50% of new investors being millennials, delivering a digitally powered service is the only way</a:t>
            </a:r>
          </a:p>
        </p:txBody>
      </p:sp>
    </p:spTree>
    <p:extLst>
      <p:ext uri="{BB962C8B-B14F-4D97-AF65-F5344CB8AC3E}">
        <p14:creationId xmlns:p14="http://schemas.microsoft.com/office/powerpoint/2010/main" val="1902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555</Words>
  <Application>Microsoft Office PowerPoint</Application>
  <PresentationFormat>Widescreen</PresentationFormat>
  <Paragraphs>115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Courier New</vt:lpstr>
      <vt:lpstr>Times New Roman</vt:lpstr>
      <vt:lpstr>Verdana</vt:lpstr>
      <vt:lpstr>Wingdings</vt:lpstr>
      <vt:lpstr>Office Theme</vt:lpstr>
      <vt:lpstr>PowerPoint Presentation</vt:lpstr>
      <vt:lpstr>Rise of digital India</vt:lpstr>
      <vt:lpstr>PowerPoint Presentation</vt:lpstr>
      <vt:lpstr>The digital mega-trend is playing out across EVERY sector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Thirumalaivasan J</dc:creator>
  <cp:lastModifiedBy>Thirumalaivasan J</cp:lastModifiedBy>
  <cp:revision>50</cp:revision>
  <cp:lastPrinted>2019-02-20T13:38:35Z</cp:lastPrinted>
  <dcterms:created xsi:type="dcterms:W3CDTF">2019-02-20T10:37:11Z</dcterms:created>
  <dcterms:modified xsi:type="dcterms:W3CDTF">2019-02-20T14:28:50Z</dcterms:modified>
</cp:coreProperties>
</file>